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"/>
  </p:notesMasterIdLst>
  <p:sldIdLst>
    <p:sldId id="301" r:id="rId2"/>
    <p:sldId id="302" r:id="rId3"/>
    <p:sldId id="300" r:id="rId4"/>
  </p:sldIdLst>
  <p:sldSz cx="12192000" cy="6858000"/>
  <p:notesSz cx="6858000" cy="9144000"/>
  <p:embeddedFontLst>
    <p:embeddedFont>
      <p:font typeface="微软雅黑" panose="020B0503020204020204" pitchFamily="34" charset="-122"/>
      <p:regular r:id="rId6"/>
      <p:bold r:id="rId7"/>
    </p:embeddedFont>
    <p:embeddedFont>
      <p:font typeface="等线" panose="02010600030101010101" pitchFamily="2" charset="-122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等线 Light" panose="02010600030101010101" pitchFamily="2" charset="-122"/>
      <p:regular r:id="rId14"/>
    </p:embeddedFont>
  </p:embeddedFontLst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哒哒 熊猫" initials="哒哒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58" d="100"/>
          <a:sy n="58" d="100"/>
        </p:scale>
        <p:origin x="82" y="1171"/>
      </p:cViewPr>
      <p:guideLst>
        <p:guide orient="horz" pos="2195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gs" Target="tags/tag1.xml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85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33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96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8A6A025-7932-4AB1-A4DD-FCBCDD9879F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2025/12/17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6AB242-1A9A-4BED-8408-264F1422484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>
            <a:extLst>
              <a:ext uri="{FF2B5EF4-FFF2-40B4-BE49-F238E27FC236}">
                <a16:creationId xmlns:a16="http://schemas.microsoft.com/office/drawing/2014/main" id="{F763F851-DB14-4C1D-81D8-FE8BEA832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453" y="605408"/>
            <a:ext cx="11390088" cy="469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3699" tIns="36849" rIns="73699" bIns="36849">
            <a:spAutoFit/>
          </a:bodyPr>
          <a:lstStyle>
            <a:lvl1pPr marL="471805" indent="-4718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itchFamily="34" charset="-122"/>
              </a:rPr>
              <a:t>提交时请删除本页，按照评选类别选择并编辑，提交一页！</a:t>
            </a:r>
            <a:endParaRPr kumimoji="1" lang="en-US" altLang="zh-CN" sz="2400" b="1" dirty="0">
              <a:solidFill>
                <a:schemeClr val="accent4">
                  <a:lumMod val="60000"/>
                  <a:lumOff val="40000"/>
                </a:schemeClr>
              </a:solidFill>
              <a:ea typeface="微软雅黑" pitchFamily="34" charset="-122"/>
            </a:endParaRPr>
          </a:p>
          <a:p>
            <a:pPr marL="0" indent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439267" indent="-439267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单位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(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全称，以就业信息网登记数据为准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)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 ，不确定可写待定。</a:t>
            </a: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0" indent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     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升学填写“</a:t>
            </a:r>
            <a:r>
              <a:rPr kumimoji="1" lang="en-US" altLang="zh-CN" sz="2400" b="1" dirty="0" err="1">
                <a:solidFill>
                  <a:schemeClr val="bg1"/>
                </a:solidFill>
                <a:ea typeface="微软雅黑" pitchFamily="34" charset="-122"/>
              </a:rPr>
              <a:t>xxxx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大学”。</a:t>
            </a: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0" indent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457200" indent="-4572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AutoNum type="arabicPeriod" startAt="2"/>
            </a:pP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照片</a:t>
            </a:r>
            <a:r>
              <a:rPr kumimoji="1" lang="zh-CN" altLang="en-US" sz="2400" b="1" dirty="0" smtClean="0">
                <a:solidFill>
                  <a:schemeClr val="bg1"/>
                </a:solidFill>
                <a:ea typeface="微软雅黑" pitchFamily="34" charset="-122"/>
              </a:rPr>
              <a:t>用证件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照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,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大小尽量控制在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150K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以内，横纵比为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3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：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4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（请打开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PowerPoint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网格线，参考样照，对齐到网格线），图像清晰，脸部突出，不要使用全身照。</a:t>
            </a: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457200" indent="-4572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AutoNum type="arabicPeriod" startAt="2"/>
            </a:pP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  <a:p>
            <a:pPr marL="514350" indent="-51435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AutoNum type="arabicPeriod" startAt="3"/>
            </a:pP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感言不超过</a:t>
            </a:r>
            <a:r>
              <a:rPr kumimoji="1" lang="en-US" altLang="zh-CN" sz="2400" b="1" dirty="0">
                <a:solidFill>
                  <a:schemeClr val="bg1"/>
                </a:solidFill>
                <a:ea typeface="微软雅黑" pitchFamily="34" charset="-122"/>
              </a:rPr>
              <a:t>15</a:t>
            </a:r>
            <a:r>
              <a:rPr kumimoji="1" lang="zh-CN" altLang="en-US" sz="2400" b="1" dirty="0">
                <a:solidFill>
                  <a:schemeClr val="bg1"/>
                </a:solidFill>
                <a:ea typeface="微软雅黑" pitchFamily="34" charset="-122"/>
              </a:rPr>
              <a:t>个字；感言表达对母校的祝福、对师长同学的感谢、对未来的憧憬等。</a:t>
            </a:r>
            <a:endParaRPr kumimoji="1" lang="en-US" altLang="zh-CN" sz="2400" b="1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6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8750" y="33248"/>
            <a:ext cx="12229500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200" b="1" dirty="0">
                <a:gradFill flip="none" rotWithShape="1">
                  <a:gsLst>
                    <a:gs pos="0">
                      <a:srgbClr val="FFFFFF"/>
                    </a:gs>
                    <a:gs pos="90000">
                      <a:srgbClr val="FFD871"/>
                    </a:gs>
                  </a:gsLst>
                  <a:lin ang="5400000" scaled="0"/>
                  <a:tileRect/>
                </a:gradFill>
                <a:effectLst>
                  <a:outerShdw blurRad="254000" sx="102000" sy="102000" algn="ctr" rotWithShape="0">
                    <a:srgbClr val="6F190F">
                      <a:alpha val="9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上海市优秀毕业生表彰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66FC32-22E3-9B76-81F4-DAD202418679}"/>
              </a:ext>
            </a:extLst>
          </p:cNvPr>
          <p:cNvSpPr/>
          <p:nvPr/>
        </p:nvSpPr>
        <p:spPr>
          <a:xfrm>
            <a:off x="1403822" y="1978445"/>
            <a:ext cx="2160000" cy="288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861A42-CEEB-4AD6-8A48-6CF2DF8ED947}"/>
              </a:ext>
            </a:extLst>
          </p:cNvPr>
          <p:cNvSpPr txBox="1"/>
          <p:nvPr/>
        </p:nvSpPr>
        <p:spPr>
          <a:xfrm>
            <a:off x="5024713" y="1978445"/>
            <a:ext cx="4178300" cy="254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spcAft>
                <a:spcPts val="600"/>
              </a:spcAft>
              <a:defRPr sz="20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导师：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单位：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感言：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7431CC-B39A-45C2-823C-FF782C909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015" y="5154295"/>
            <a:ext cx="111761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姓  名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b="1" dirty="0"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专  业</a:t>
            </a:r>
          </a:p>
        </p:txBody>
      </p:sp>
    </p:spTree>
    <p:extLst>
      <p:ext uri="{BB962C8B-B14F-4D97-AF65-F5344CB8AC3E}">
        <p14:creationId xmlns:p14="http://schemas.microsoft.com/office/powerpoint/2010/main" val="223616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8750" y="33248"/>
            <a:ext cx="12229500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200" b="1" dirty="0">
                <a:gradFill flip="none" rotWithShape="1">
                  <a:gsLst>
                    <a:gs pos="0">
                      <a:srgbClr val="FFFFFF"/>
                    </a:gs>
                    <a:gs pos="90000">
                      <a:srgbClr val="FFD871"/>
                    </a:gs>
                  </a:gsLst>
                  <a:lin ang="5400000" scaled="0"/>
                  <a:tileRect/>
                </a:gradFill>
                <a:effectLst>
                  <a:outerShdw blurRad="254000" sx="102000" sy="102000" algn="ctr" rotWithShape="0">
                    <a:srgbClr val="6F190F">
                      <a:alpha val="9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上海交通大学优秀毕业生表彰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66FC32-22E3-9B76-81F4-DAD202418679}"/>
              </a:ext>
            </a:extLst>
          </p:cNvPr>
          <p:cNvSpPr/>
          <p:nvPr/>
        </p:nvSpPr>
        <p:spPr>
          <a:xfrm>
            <a:off x="1403822" y="1978445"/>
            <a:ext cx="2160000" cy="288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861A42-CEEB-4AD6-8A48-6CF2DF8ED947}"/>
              </a:ext>
            </a:extLst>
          </p:cNvPr>
          <p:cNvSpPr txBox="1"/>
          <p:nvPr/>
        </p:nvSpPr>
        <p:spPr>
          <a:xfrm>
            <a:off x="5024713" y="1978445"/>
            <a:ext cx="4178300" cy="254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spcAft>
                <a:spcPts val="600"/>
              </a:spcAft>
              <a:defRPr sz="20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导师：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单位：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感言：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7431CC-B39A-45C2-823C-FF782C909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015" y="5154295"/>
            <a:ext cx="111761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姓  名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b="1" dirty="0">
              <a:gradFill>
                <a:gsLst>
                  <a:gs pos="50000">
                    <a:srgbClr val="F9E397"/>
                  </a:gs>
                  <a:gs pos="0">
                    <a:srgbClr val="F9EBB8"/>
                  </a:gs>
                  <a:gs pos="100000">
                    <a:srgbClr val="F8DB75"/>
                  </a:gs>
                </a:gsLst>
                <a:lin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rgbClr val="F9E397"/>
                    </a:gs>
                    <a:gs pos="0">
                      <a:srgbClr val="F9EBB8"/>
                    </a:gs>
                    <a:gs pos="100000">
                      <a:srgbClr val="F8DB75"/>
                    </a:gs>
                  </a:gsLst>
                  <a:lin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专  业</a:t>
            </a:r>
          </a:p>
        </p:txBody>
      </p:sp>
    </p:spTree>
    <p:extLst>
      <p:ext uri="{BB962C8B-B14F-4D97-AF65-F5344CB8AC3E}">
        <p14:creationId xmlns:p14="http://schemas.microsoft.com/office/powerpoint/2010/main" val="346998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jQ3M2YwN2QxMGI3MjBkOGMwZDhkMDhlMDU0ZDhlYjc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145</Words>
  <Application>Microsoft Office PowerPoint</Application>
  <PresentationFormat>宽屏</PresentationFormat>
  <Paragraphs>22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微软雅黑</vt:lpstr>
      <vt:lpstr>等线</vt:lpstr>
      <vt:lpstr>Arial</vt:lpstr>
      <vt:lpstr>宋体</vt:lpstr>
      <vt:lpstr>Calibri</vt:lpstr>
      <vt:lpstr>等线 Light</vt:lpstr>
      <vt:lpstr>1_Office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徐德辉</dc:creator>
  <cp:lastModifiedBy>Windows 用户</cp:lastModifiedBy>
  <cp:revision>178</cp:revision>
  <dcterms:created xsi:type="dcterms:W3CDTF">2019-06-19T02:08:00Z</dcterms:created>
  <dcterms:modified xsi:type="dcterms:W3CDTF">2025-12-17T03:28:48Z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93FB6002DD734C3CBD96C9A9D6FD914C_11</vt:lpwstr>
  </property>
</Properties>
</file>