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2" r:id="rId2"/>
    <p:sldMasterId id="2147483674" r:id="rId3"/>
    <p:sldMasterId id="2147483677" r:id="rId4"/>
    <p:sldMasterId id="2147483679" r:id="rId5"/>
    <p:sldMasterId id="2147483682" r:id="rId6"/>
  </p:sldMasterIdLst>
  <p:notesMasterIdLst>
    <p:notesMasterId r:id="rId19"/>
  </p:notesMasterIdLst>
  <p:sldIdLst>
    <p:sldId id="261" r:id="rId7"/>
    <p:sldId id="327" r:id="rId8"/>
    <p:sldId id="326" r:id="rId9"/>
    <p:sldId id="328" r:id="rId10"/>
    <p:sldId id="262" r:id="rId11"/>
    <p:sldId id="263" r:id="rId12"/>
    <p:sldId id="342" r:id="rId13"/>
    <p:sldId id="323" r:id="rId14"/>
    <p:sldId id="268" r:id="rId15"/>
    <p:sldId id="329" r:id="rId16"/>
    <p:sldId id="325" r:id="rId17"/>
    <p:sldId id="320" r:id="rId18"/>
  </p:sldIdLst>
  <p:sldSz cx="9144000" cy="6858000" type="screen4x3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162" userDrawn="1">
          <p15:clr>
            <a:srgbClr val="A4A3A4"/>
          </p15:clr>
        </p15:guide>
        <p15:guide id="4" pos="291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5F5"/>
    <a:srgbClr val="FFFFFF"/>
    <a:srgbClr val="0E376D"/>
    <a:srgbClr val="C31823"/>
    <a:srgbClr val="BFE2F3"/>
    <a:srgbClr val="C9151E"/>
    <a:srgbClr val="E9CBBC"/>
    <a:srgbClr val="E0A487"/>
    <a:srgbClr val="D97C5B"/>
    <a:srgbClr val="CC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749" autoAdjust="0"/>
    <p:restoredTop sz="78967" autoAdjust="0"/>
  </p:normalViewPr>
  <p:slideViewPr>
    <p:cSldViewPr snapToGrid="0" showGuides="1">
      <p:cViewPr varScale="1">
        <p:scale>
          <a:sx n="113" d="100"/>
          <a:sy n="113" d="100"/>
        </p:scale>
        <p:origin x="1146" y="102"/>
      </p:cViewPr>
      <p:guideLst>
        <p:guide orient="horz" pos="2160"/>
        <p:guide pos="2880"/>
        <p:guide orient="horz" pos="2162"/>
        <p:guide pos="291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1616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3DFE78F-58BC-423A-A341-D0065C580108}" type="datetimeFigureOut">
              <a:rPr lang="zh-CN" altLang="en-US" smtClean="0"/>
              <a:t>2025/5/22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84B1CD8-9F96-4F1D-A5B8-2D9E0ECCEB33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此页可以删除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此页可以删除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B1CD8-9F96-4F1D-A5B8-2D9E0ECCEB33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1" y="5815086"/>
            <a:ext cx="2458720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070056"/>
            <a:ext cx="7886700" cy="89951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28650" y="5034521"/>
            <a:ext cx="7886700" cy="604299"/>
          </a:xfrm>
        </p:spPr>
        <p:txBody>
          <a:bodyPr anchor="ctr">
            <a:noAutofit/>
          </a:bodyPr>
          <a:lstStyle>
            <a:lvl1pPr algn="ctr">
              <a:defRPr lang="zh-CN" altLang="en-US" sz="28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/>
              <a:t>单击以编辑母版副标题样式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32"/>
            <a:ext cx="9144000" cy="393192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893788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0"/>
            <a:ext cx="9144000" cy="336803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494026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9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8"/>
            <a:ext cx="9144000" cy="3368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0"/>
            <a:ext cx="9144000" cy="336803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494026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6" y="975602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50027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灯片编号占位符 5"/>
          <p:cNvSpPr txBox="1"/>
          <p:nvPr/>
        </p:nvSpPr>
        <p:spPr>
          <a:xfrm>
            <a:off x="8697601" y="311755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z="1200" smtClean="0"/>
              <a:t>‹#›</a:t>
            </a:fld>
            <a:endParaRPr lang="zh-CN" altLang="en-US" sz="1200" dirty="0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8"/>
            <a:ext cx="9144000" cy="336803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灯片编号占位符 5"/>
          <p:cNvSpPr txBox="1"/>
          <p:nvPr userDrawn="1"/>
        </p:nvSpPr>
        <p:spPr>
          <a:xfrm>
            <a:off x="8697600" y="311755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5821680"/>
            <a:ext cx="9144000" cy="1036320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294" y="6100773"/>
            <a:ext cx="1958547" cy="51846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851" y="235137"/>
            <a:ext cx="6474515" cy="337358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accent1"/>
                </a:solidFill>
                <a:effectLst>
                  <a:glow rad="25400">
                    <a:srgbClr val="BFE2F3"/>
                  </a:glo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0411"/>
            <a:ext cx="9144000" cy="51816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5821680"/>
            <a:ext cx="9144000" cy="1036320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293" y="6100771"/>
            <a:ext cx="1958547" cy="5184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0411"/>
            <a:ext cx="9144000" cy="5181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6" y="975602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0"/>
            <a:ext cx="9144000" cy="3368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8"/>
            <a:ext cx="9144000" cy="3368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纯标题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6" y="975602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250027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灯片编号占位符 5"/>
          <p:cNvSpPr txBox="1"/>
          <p:nvPr/>
        </p:nvSpPr>
        <p:spPr>
          <a:xfrm>
            <a:off x="8696566" y="311755"/>
            <a:ext cx="447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7E0B4DC1-AB35-4259-8072-EA8F5B8A0BBF}" type="slidenum">
              <a:rPr lang="zh-CN" altLang="en-US" sz="1200" smtClean="0"/>
              <a:t>‹#›</a:t>
            </a:fld>
            <a:endParaRPr lang="zh-CN" altLang="en-US" sz="12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0"/>
            <a:ext cx="9144000" cy="3368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灯片编号占位符 5"/>
          <p:cNvSpPr txBox="1"/>
          <p:nvPr userDrawn="1"/>
        </p:nvSpPr>
        <p:spPr>
          <a:xfrm>
            <a:off x="8696565" y="311755"/>
            <a:ext cx="447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7E0B4DC1-AB35-4259-8072-EA8F5B8A0BBF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8"/>
            <a:ext cx="9144000" cy="3368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文本框 4"/>
          <p:cNvSpPr txBox="1"/>
          <p:nvPr/>
        </p:nvSpPr>
        <p:spPr>
          <a:xfrm>
            <a:off x="8250027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97601" y="313202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1703B59-C883-4B8B-974E-AFB30A6C43A7}" type="slidenum">
              <a:rPr lang="en-US" altLang="zh-CN" smtClean="0"/>
              <a:t>‹#›</a:t>
            </a:fld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786314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394" y="975600"/>
            <a:ext cx="8556169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0"/>
            <a:ext cx="9144000" cy="33680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8"/>
            <a:ext cx="9144000" cy="3368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两栏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文本框 5"/>
          <p:cNvSpPr txBox="1"/>
          <p:nvPr/>
        </p:nvSpPr>
        <p:spPr>
          <a:xfrm>
            <a:off x="8250027" y="313202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786314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6566" y="313202"/>
            <a:ext cx="48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4BD5A17-3153-4A95-988E-B577C14000F1}" type="slidenum">
              <a:rPr lang="en-US" altLang="zh-CN" smtClean="0"/>
              <a:t>‹#›</a:t>
            </a:fld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394" y="975600"/>
            <a:ext cx="8566445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0"/>
            <a:ext cx="9144000" cy="3368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7" name="矩形 16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 userDrawn="1"/>
        </p:nvSpPr>
        <p:spPr>
          <a:xfrm>
            <a:off x="8250026" y="313200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8"/>
            <a:ext cx="9144000" cy="3368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262394" y="960116"/>
            <a:ext cx="4032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786314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86313" y="958297"/>
            <a:ext cx="4032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6" y="175416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文本框 5"/>
          <p:cNvSpPr txBox="1"/>
          <p:nvPr/>
        </p:nvSpPr>
        <p:spPr>
          <a:xfrm>
            <a:off x="8250027" y="313202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262394" y="960116"/>
            <a:ext cx="4032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786314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86313" y="958297"/>
            <a:ext cx="4032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6566" y="313202"/>
            <a:ext cx="48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4BD5A17-3153-4A95-988E-B577C14000F1}" type="slidenum">
              <a:rPr lang="en-US" altLang="zh-CN" smtClean="0"/>
              <a:t>‹#›</a:t>
            </a:fld>
            <a:endParaRPr lang="en-US" altLang="zh-CN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5" y="175414"/>
            <a:ext cx="1517655" cy="401413"/>
          </a:xfrm>
          <a:prstGeom prst="rect">
            <a:avLst/>
          </a:prstGeom>
        </p:spPr>
      </p:pic>
      <p:sp>
        <p:nvSpPr>
          <p:cNvPr id="17" name="矩形 16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8250026" y="313200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 userDrawn="1"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封面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1" y="5815086"/>
            <a:ext cx="2458720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9124" y="4006448"/>
            <a:ext cx="8325019" cy="111419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69125" y="5245248"/>
            <a:ext cx="5820358" cy="468179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lang="zh-CN" altLang="en-US" sz="24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单击以编辑母版副标题样式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32"/>
            <a:ext cx="9144000" cy="393192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893788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69125" y="5815087"/>
            <a:ext cx="4159250" cy="49900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单击此处添加日期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32"/>
            <a:ext cx="9144000" cy="3931920"/>
          </a:xfrm>
          <a:prstGeom prst="rect">
            <a:avLst/>
          </a:prstGeom>
        </p:spPr>
      </p:pic>
      <p:cxnSp>
        <p:nvCxnSpPr>
          <p:cNvPr id="11" name="直接连接符 10"/>
          <p:cNvCxnSpPr/>
          <p:nvPr userDrawn="1"/>
        </p:nvCxnSpPr>
        <p:spPr>
          <a:xfrm>
            <a:off x="0" y="3893788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66A9-3A4E-224D-A04A-54D8107D0CDE}" type="datetimeFigureOut">
              <a:rPr kumimoji="1" lang="zh-CN" altLang="en-US" smtClean="0"/>
              <a:t>2025/5/22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9B51-B4EA-4349-94E8-3E21A0459F4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66A9-3A4E-224D-A04A-54D8107D0CDE}" type="datetimeFigureOut">
              <a:rPr kumimoji="1" lang="zh-CN" altLang="en-US" smtClean="0"/>
              <a:t>2025/5/22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9B51-B4EA-4349-94E8-3E21A0459F4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66A9-3A4E-224D-A04A-54D8107D0CDE}" type="datetimeFigureOut">
              <a:rPr kumimoji="1" lang="zh-CN" altLang="en-US" smtClean="0"/>
              <a:t>2025/5/22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9B51-B4EA-4349-94E8-3E21A0459F4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66A9-3A4E-224D-A04A-54D8107D0CDE}" type="datetimeFigureOut">
              <a:rPr kumimoji="1" lang="zh-CN" altLang="en-US" smtClean="0"/>
              <a:t>2025/5/22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9B51-B4EA-4349-94E8-3E21A0459F4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66A9-3A4E-224D-A04A-54D8107D0CDE}" type="datetimeFigureOut">
              <a:rPr kumimoji="1" lang="zh-CN" altLang="en-US" smtClean="0"/>
              <a:t>2025/5/22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9B51-B4EA-4349-94E8-3E21A0459F4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66A9-3A4E-224D-A04A-54D8107D0CDE}" type="datetimeFigureOut">
              <a:rPr kumimoji="1" lang="zh-CN" altLang="en-US" smtClean="0"/>
              <a:t>2025/5/22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9B51-B4EA-4349-94E8-3E21A0459F4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66A9-3A4E-224D-A04A-54D8107D0CDE}" type="datetimeFigureOut">
              <a:rPr kumimoji="1" lang="zh-CN" altLang="en-US" smtClean="0"/>
              <a:t>2025/5/22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9B51-B4EA-4349-94E8-3E21A0459F4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66A9-3A4E-224D-A04A-54D8107D0CDE}" type="datetimeFigureOut">
              <a:rPr kumimoji="1" lang="zh-CN" altLang="en-US" smtClean="0"/>
              <a:t>2025/5/22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9B51-B4EA-4349-94E8-3E21A0459F4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66A9-3A4E-224D-A04A-54D8107D0CDE}" type="datetimeFigureOut">
              <a:rPr kumimoji="1" lang="zh-CN" altLang="en-US" smtClean="0"/>
              <a:t>2025/5/22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9B51-B4EA-4349-94E8-3E21A0459F4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66A9-3A4E-224D-A04A-54D8107D0CDE}" type="datetimeFigureOut">
              <a:rPr kumimoji="1" lang="zh-CN" altLang="en-US" smtClean="0"/>
              <a:t>2025/5/22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9B51-B4EA-4349-94E8-3E21A0459F4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66A9-3A4E-224D-A04A-54D8107D0CDE}" type="datetimeFigureOut">
              <a:rPr kumimoji="1" lang="zh-CN" altLang="en-US" smtClean="0"/>
              <a:t>2025/5/22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19B51-B4EA-4349-94E8-3E21A0459F4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" y="376015"/>
            <a:ext cx="3854152" cy="365349"/>
          </a:xfrm>
          <a:prstGeom prst="rect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" y="376015"/>
            <a:ext cx="3854152" cy="365349"/>
          </a:xfrm>
          <a:prstGeom prst="rect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" y="376015"/>
            <a:ext cx="3854152" cy="365349"/>
          </a:xfrm>
          <a:prstGeom prst="rect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665863"/>
          </a:xfrm>
          <a:prstGeom prst="rect">
            <a:avLst/>
          </a:prstGeom>
        </p:spPr>
      </p:pic>
      <p:sp>
        <p:nvSpPr>
          <p:cNvPr id="5" name="标题 1"/>
          <p:cNvSpPr txBox="1"/>
          <p:nvPr/>
        </p:nvSpPr>
        <p:spPr>
          <a:xfrm>
            <a:off x="323851" y="235137"/>
            <a:ext cx="6474515" cy="33735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2"/>
                </a:solidFill>
                <a:effectLst>
                  <a:glow rad="25400">
                    <a:srgbClr val="BFE2F3"/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accent1"/>
                </a:solidFill>
              </a:rPr>
              <a:t>单击此处编辑母版标题样式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413469" y="807632"/>
            <a:ext cx="8340421" cy="586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矩形 6"/>
          <p:cNvSpPr/>
          <p:nvPr/>
        </p:nvSpPr>
        <p:spPr>
          <a:xfrm>
            <a:off x="0" y="6766562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5863"/>
          </a:xfrm>
          <a:prstGeom prst="rect">
            <a:avLst/>
          </a:prstGeom>
        </p:spPr>
      </p:pic>
      <p:sp>
        <p:nvSpPr>
          <p:cNvPr id="9" name="标题 1"/>
          <p:cNvSpPr txBox="1"/>
          <p:nvPr/>
        </p:nvSpPr>
        <p:spPr>
          <a:xfrm>
            <a:off x="323850" y="235137"/>
            <a:ext cx="6474515" cy="33735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2"/>
                </a:solidFill>
                <a:effectLst>
                  <a:glow rad="25400">
                    <a:srgbClr val="BFE2F3"/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单击此处编辑母版标题样式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466A9-3A4E-224D-A04A-54D8107D0CDE}" type="datetimeFigureOut">
              <a:rPr kumimoji="1" lang="zh-CN" altLang="en-US" smtClean="0"/>
              <a:t>2025/5/22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19B51-B4EA-4349-94E8-3E21A0459F4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BDB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2" t="1" r="1346" b="-1578"/>
          <a:stretch>
            <a:fillRect/>
          </a:stretch>
        </p:blipFill>
        <p:spPr bwMode="auto">
          <a:xfrm>
            <a:off x="-8546" y="341312"/>
            <a:ext cx="9152546" cy="4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6"/>
          <p:cNvSpPr/>
          <p:nvPr userDrawn="1"/>
        </p:nvSpPr>
        <p:spPr>
          <a:xfrm>
            <a:off x="0" y="6318250"/>
            <a:ext cx="9144000" cy="539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9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285750" y="981075"/>
            <a:ext cx="85725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0" rIns="91440" bIns="0" numCol="1" anchor="t" anchorCtr="0" compatLnSpc="1"/>
          <a:lstStyle/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grpSp>
        <p:nvGrpSpPr>
          <p:cNvPr id="1032" name="Group 2"/>
          <p:cNvGrpSpPr/>
          <p:nvPr userDrawn="1"/>
        </p:nvGrpSpPr>
        <p:grpSpPr bwMode="auto">
          <a:xfrm>
            <a:off x="9227344" y="1142"/>
            <a:ext cx="913073" cy="5143057"/>
            <a:chOff x="12618967" y="5995"/>
            <a:chExt cx="963602" cy="5760972"/>
          </a:xfrm>
        </p:grpSpPr>
        <p:grpSp>
          <p:nvGrpSpPr>
            <p:cNvPr id="1034" name="Group 25"/>
            <p:cNvGrpSpPr/>
            <p:nvPr userDrawn="1"/>
          </p:nvGrpSpPr>
          <p:grpSpPr bwMode="auto">
            <a:xfrm rot="5400000">
              <a:off x="11751403" y="873559"/>
              <a:ext cx="2698730" cy="963602"/>
              <a:chOff x="1584344" y="4209060"/>
              <a:chExt cx="2698730" cy="963602"/>
            </a:xfrm>
          </p:grpSpPr>
          <p:sp>
            <p:nvSpPr>
              <p:cNvPr id="19" name="Rectangle 36"/>
              <p:cNvSpPr/>
              <p:nvPr userDrawn="1"/>
            </p:nvSpPr>
            <p:spPr bwMode="auto">
              <a:xfrm>
                <a:off x="1586734" y="4543428"/>
                <a:ext cx="869930" cy="289766"/>
              </a:xfrm>
              <a:prstGeom prst="rect">
                <a:avLst/>
              </a:prstGeom>
              <a:solidFill>
                <a:srgbClr val="D83B01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 err="1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Oragen</a:t>
                </a:r>
                <a:endPara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R:216 G:59 B:1</a:t>
                </a:r>
              </a:p>
            </p:txBody>
          </p:sp>
          <p:sp>
            <p:nvSpPr>
              <p:cNvPr id="20" name="Rectangle 40"/>
              <p:cNvSpPr/>
              <p:nvPr userDrawn="1"/>
            </p:nvSpPr>
            <p:spPr bwMode="auto">
              <a:xfrm>
                <a:off x="2505456" y="4543427"/>
                <a:ext cx="869930" cy="289766"/>
              </a:xfrm>
              <a:prstGeom prst="rect">
                <a:avLst/>
              </a:prstGeom>
              <a:solidFill>
                <a:srgbClr val="0078D7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Blue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R:0 G:120 B:215</a:t>
                </a:r>
              </a:p>
            </p:txBody>
          </p:sp>
          <p:sp>
            <p:nvSpPr>
              <p:cNvPr id="21" name="Rectangle 41"/>
              <p:cNvSpPr/>
              <p:nvPr userDrawn="1"/>
            </p:nvSpPr>
            <p:spPr bwMode="auto">
              <a:xfrm>
                <a:off x="3413144" y="4543426"/>
                <a:ext cx="869930" cy="289766"/>
              </a:xfrm>
              <a:prstGeom prst="rect">
                <a:avLst/>
              </a:prstGeom>
              <a:solidFill>
                <a:srgbClr val="50505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Dark Gray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R:80 G:80 B:80</a:t>
                </a:r>
              </a:p>
            </p:txBody>
          </p:sp>
          <p:sp>
            <p:nvSpPr>
              <p:cNvPr id="22" name="Rectangle 42"/>
              <p:cNvSpPr/>
              <p:nvPr userDrawn="1"/>
            </p:nvSpPr>
            <p:spPr bwMode="auto">
              <a:xfrm>
                <a:off x="2498744" y="4882896"/>
                <a:ext cx="869930" cy="289766"/>
              </a:xfrm>
              <a:prstGeom prst="rect">
                <a:avLst/>
              </a:prstGeom>
              <a:solidFill>
                <a:srgbClr val="FFB90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Yellow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R:255 G:185 B:0</a:t>
                </a:r>
              </a:p>
            </p:txBody>
          </p:sp>
          <p:sp>
            <p:nvSpPr>
              <p:cNvPr id="23" name="Rectangle 43"/>
              <p:cNvSpPr/>
              <p:nvPr userDrawn="1"/>
            </p:nvSpPr>
            <p:spPr bwMode="auto">
              <a:xfrm>
                <a:off x="3413144" y="4882895"/>
                <a:ext cx="869930" cy="289766"/>
              </a:xfrm>
              <a:prstGeom prst="rect">
                <a:avLst/>
              </a:prstGeom>
              <a:solidFill>
                <a:srgbClr val="FF8C0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Light Orange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R:255 G:140 B:0</a:t>
                </a:r>
              </a:p>
            </p:txBody>
          </p:sp>
          <p:sp>
            <p:nvSpPr>
              <p:cNvPr id="24" name="Rectangle 44"/>
              <p:cNvSpPr/>
              <p:nvPr userDrawn="1"/>
            </p:nvSpPr>
            <p:spPr bwMode="auto">
              <a:xfrm>
                <a:off x="1584344" y="4882896"/>
                <a:ext cx="869930" cy="289766"/>
              </a:xfrm>
              <a:prstGeom prst="rect">
                <a:avLst/>
              </a:prstGeom>
              <a:solidFill>
                <a:srgbClr val="D2D2D2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Light Gray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R:210 G:210 B:210</a:t>
                </a:r>
              </a:p>
            </p:txBody>
          </p:sp>
          <p:sp>
            <p:nvSpPr>
              <p:cNvPr id="25" name="Rectangle 41"/>
              <p:cNvSpPr/>
              <p:nvPr userDrawn="1"/>
            </p:nvSpPr>
            <p:spPr bwMode="auto">
              <a:xfrm>
                <a:off x="3413144" y="4209060"/>
                <a:ext cx="869930" cy="289766"/>
              </a:xfrm>
              <a:prstGeom prst="rect">
                <a:avLst/>
              </a:prstGeom>
              <a:solidFill>
                <a:srgbClr val="DC161E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SJTU RED MAIN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R:220 G:22 B:30</a:t>
                </a:r>
              </a:p>
            </p:txBody>
          </p:sp>
        </p:grpSp>
        <p:sp>
          <p:nvSpPr>
            <p:cNvPr id="14" name="TextBox 27"/>
            <p:cNvSpPr txBox="1"/>
            <p:nvPr userDrawn="1"/>
          </p:nvSpPr>
          <p:spPr>
            <a:xfrm rot="5400000">
              <a:off x="13044203" y="272473"/>
              <a:ext cx="731167" cy="298553"/>
            </a:xfrm>
            <a:prstGeom prst="rect">
              <a:avLst/>
            </a:prstGeom>
            <a:noFill/>
          </p:spPr>
          <p:txBody>
            <a:bodyPr wrap="none" lIns="0" tIns="91440" rIns="182880" bIns="91440">
              <a:spAutoFit/>
            </a:bodyPr>
            <a:lstStyle/>
            <a:p>
              <a:pPr marL="0" marR="0" lvl="0" indent="0" algn="l" defTabSz="66103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25"/>
                </a:spcAft>
                <a:buClrTx/>
                <a:buSzTx/>
                <a:buFontTx/>
                <a:buNone/>
                <a:defRPr/>
              </a:pPr>
              <a:r>
                <a:rPr kumimoji="0" lang="en-US" sz="71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  <a:cs typeface="+mn-cs"/>
                </a:rPr>
                <a:t>Main colors</a:t>
              </a:r>
            </a:p>
          </p:txBody>
        </p:sp>
        <p:sp>
          <p:nvSpPr>
            <p:cNvPr id="15" name="TextBox 31"/>
            <p:cNvSpPr txBox="1"/>
            <p:nvPr userDrawn="1"/>
          </p:nvSpPr>
          <p:spPr>
            <a:xfrm rot="5400000">
              <a:off x="11985599" y="4242886"/>
              <a:ext cx="2169441" cy="298553"/>
            </a:xfrm>
            <a:prstGeom prst="rect">
              <a:avLst/>
            </a:prstGeom>
            <a:noFill/>
          </p:spPr>
          <p:txBody>
            <a:bodyPr wrap="none" lIns="0" tIns="91440" rIns="182880" bIns="91440">
              <a:spAutoFit/>
            </a:bodyPr>
            <a:lstStyle/>
            <a:p>
              <a:pPr marL="0" marR="0" lvl="0" indent="0" algn="l" defTabSz="66103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25"/>
                </a:spcAft>
                <a:buClrTx/>
                <a:buSzTx/>
                <a:buFontTx/>
                <a:buNone/>
                <a:defRPr/>
              </a:pPr>
              <a:r>
                <a:rPr kumimoji="0" lang="en-US" sz="71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  <a:cs typeface="+mn-cs"/>
                </a:rPr>
                <a:t>Secondary colors (use only when necessary)</a:t>
              </a:r>
            </a:p>
          </p:txBody>
        </p:sp>
        <p:sp>
          <p:nvSpPr>
            <p:cNvPr id="16" name="Rectangle 21"/>
            <p:cNvSpPr/>
            <p:nvPr userDrawn="1"/>
          </p:nvSpPr>
          <p:spPr bwMode="auto">
            <a:xfrm rot="5400000">
              <a:off x="12328888" y="5187119"/>
              <a:ext cx="869930" cy="289766"/>
            </a:xfrm>
            <a:prstGeom prst="rect">
              <a:avLst/>
            </a:prstGeom>
            <a:solidFill>
              <a:srgbClr val="A8000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45720" rIns="0" bIns="0"/>
            <a:lstStyle/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Dark Red</a:t>
              </a:r>
            </a:p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R:168 G:0 B:0</a:t>
              </a:r>
            </a:p>
          </p:txBody>
        </p:sp>
        <p:sp>
          <p:nvSpPr>
            <p:cNvPr id="17" name="Rectangle 22"/>
            <p:cNvSpPr/>
            <p:nvPr userDrawn="1"/>
          </p:nvSpPr>
          <p:spPr bwMode="auto">
            <a:xfrm rot="5400000">
              <a:off x="12328888" y="3353997"/>
              <a:ext cx="869930" cy="289766"/>
            </a:xfrm>
            <a:prstGeom prst="rect">
              <a:avLst/>
            </a:prstGeom>
            <a:solidFill>
              <a:srgbClr val="00BCF2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45720" rIns="0" bIns="0"/>
            <a:lstStyle/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Light Blue</a:t>
              </a:r>
            </a:p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R:16 G:124 B:16</a:t>
              </a:r>
            </a:p>
          </p:txBody>
        </p:sp>
        <p:sp>
          <p:nvSpPr>
            <p:cNvPr id="18" name="Rectangle 23"/>
            <p:cNvSpPr/>
            <p:nvPr userDrawn="1"/>
          </p:nvSpPr>
          <p:spPr bwMode="auto">
            <a:xfrm rot="5400000">
              <a:off x="12328888" y="4272719"/>
              <a:ext cx="869930" cy="289766"/>
            </a:xfrm>
            <a:prstGeom prst="rect">
              <a:avLst/>
            </a:pr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45720" rIns="0" bIns="0"/>
            <a:lstStyle/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Dark Blue</a:t>
              </a:r>
            </a:p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R0 G32 B80</a:t>
              </a:r>
            </a:p>
          </p:txBody>
        </p:sp>
      </p:grpSp>
      <p:pic>
        <p:nvPicPr>
          <p:cNvPr id="1033" name="图片 2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379" y="6293459"/>
            <a:ext cx="1773687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hf hdr="0" ftr="0" dt="0"/>
  <p:txStyles>
    <p:titleStyle>
      <a:lvl1pPr algn="ctr" defTabSz="914400" rtl="0" fontAlgn="base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3429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6858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0287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3716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85750" indent="-285750" algn="just" defTabSz="914400" rtl="0" fontAlgn="base">
        <a:lnSpc>
          <a:spcPct val="120000"/>
        </a:lnSpc>
        <a:spcBef>
          <a:spcPct val="0"/>
        </a:spcBef>
        <a:spcAft>
          <a:spcPts val="480"/>
        </a:spcAft>
        <a:buSzPct val="80000"/>
        <a:buBlip>
          <a:blip r:embed="rId6"/>
        </a:buBlip>
        <a:defRPr sz="1800" b="1"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28600" algn="just" defTabSz="914400" rtl="0" fontAlgn="base">
        <a:lnSpc>
          <a:spcPct val="120000"/>
        </a:lnSpc>
        <a:spcBef>
          <a:spcPct val="0"/>
        </a:spcBef>
        <a:spcAft>
          <a:spcPts val="480"/>
        </a:spcAft>
        <a:buSzPct val="70000"/>
        <a:buBlip>
          <a:blip r:embed="rId6"/>
        </a:buBlip>
        <a:defRPr sz="1500" b="1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just" defTabSz="914400" rtl="0" fontAlgn="base">
        <a:lnSpc>
          <a:spcPct val="120000"/>
        </a:lnSpc>
        <a:spcBef>
          <a:spcPct val="0"/>
        </a:spcBef>
        <a:spcAft>
          <a:spcPts val="480"/>
        </a:spcAft>
        <a:buSzPct val="60000"/>
        <a:buBlip>
          <a:blip r:embed="rId6"/>
        </a:buBlip>
        <a:defRPr b="1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49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49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BDB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6"/>
          <p:cNvSpPr/>
          <p:nvPr userDrawn="1"/>
        </p:nvSpPr>
        <p:spPr>
          <a:xfrm>
            <a:off x="0" y="6318250"/>
            <a:ext cx="9144000" cy="539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32" name="Group 2"/>
          <p:cNvGrpSpPr/>
          <p:nvPr userDrawn="1"/>
        </p:nvGrpSpPr>
        <p:grpSpPr bwMode="auto">
          <a:xfrm>
            <a:off x="9227344" y="1142"/>
            <a:ext cx="913073" cy="5143057"/>
            <a:chOff x="12618967" y="5995"/>
            <a:chExt cx="963602" cy="5760972"/>
          </a:xfrm>
        </p:grpSpPr>
        <p:grpSp>
          <p:nvGrpSpPr>
            <p:cNvPr id="1034" name="Group 25"/>
            <p:cNvGrpSpPr/>
            <p:nvPr userDrawn="1"/>
          </p:nvGrpSpPr>
          <p:grpSpPr bwMode="auto">
            <a:xfrm rot="5400000">
              <a:off x="11751403" y="873559"/>
              <a:ext cx="2698730" cy="963602"/>
              <a:chOff x="1584344" y="4209060"/>
              <a:chExt cx="2698730" cy="963602"/>
            </a:xfrm>
          </p:grpSpPr>
          <p:sp>
            <p:nvSpPr>
              <p:cNvPr id="19" name="Rectangle 36"/>
              <p:cNvSpPr/>
              <p:nvPr userDrawn="1"/>
            </p:nvSpPr>
            <p:spPr bwMode="auto">
              <a:xfrm>
                <a:off x="1586734" y="4543428"/>
                <a:ext cx="869930" cy="289766"/>
              </a:xfrm>
              <a:prstGeom prst="rect">
                <a:avLst/>
              </a:prstGeom>
              <a:solidFill>
                <a:srgbClr val="D83B01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 err="1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Oragen</a:t>
                </a:r>
                <a:endPara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R:216 G:59 B:1</a:t>
                </a:r>
              </a:p>
            </p:txBody>
          </p:sp>
          <p:sp>
            <p:nvSpPr>
              <p:cNvPr id="20" name="Rectangle 40"/>
              <p:cNvSpPr/>
              <p:nvPr userDrawn="1"/>
            </p:nvSpPr>
            <p:spPr bwMode="auto">
              <a:xfrm>
                <a:off x="2505456" y="4543427"/>
                <a:ext cx="869930" cy="289766"/>
              </a:xfrm>
              <a:prstGeom prst="rect">
                <a:avLst/>
              </a:prstGeom>
              <a:solidFill>
                <a:srgbClr val="0078D7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Blue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R:0 G:120 B:215</a:t>
                </a:r>
              </a:p>
            </p:txBody>
          </p:sp>
          <p:sp>
            <p:nvSpPr>
              <p:cNvPr id="21" name="Rectangle 41"/>
              <p:cNvSpPr/>
              <p:nvPr userDrawn="1"/>
            </p:nvSpPr>
            <p:spPr bwMode="auto">
              <a:xfrm>
                <a:off x="3413144" y="4543426"/>
                <a:ext cx="869930" cy="289766"/>
              </a:xfrm>
              <a:prstGeom prst="rect">
                <a:avLst/>
              </a:prstGeom>
              <a:solidFill>
                <a:srgbClr val="50505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Dark Gray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R:80 G:80 B:80</a:t>
                </a:r>
              </a:p>
            </p:txBody>
          </p:sp>
          <p:sp>
            <p:nvSpPr>
              <p:cNvPr id="22" name="Rectangle 42"/>
              <p:cNvSpPr/>
              <p:nvPr userDrawn="1"/>
            </p:nvSpPr>
            <p:spPr bwMode="auto">
              <a:xfrm>
                <a:off x="2498744" y="4882896"/>
                <a:ext cx="869930" cy="289766"/>
              </a:xfrm>
              <a:prstGeom prst="rect">
                <a:avLst/>
              </a:prstGeom>
              <a:solidFill>
                <a:srgbClr val="FFB90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Yellow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R:255 G:185 B:0</a:t>
                </a:r>
              </a:p>
            </p:txBody>
          </p:sp>
          <p:sp>
            <p:nvSpPr>
              <p:cNvPr id="23" name="Rectangle 43"/>
              <p:cNvSpPr/>
              <p:nvPr userDrawn="1"/>
            </p:nvSpPr>
            <p:spPr bwMode="auto">
              <a:xfrm>
                <a:off x="3413144" y="4882895"/>
                <a:ext cx="869930" cy="289766"/>
              </a:xfrm>
              <a:prstGeom prst="rect">
                <a:avLst/>
              </a:prstGeom>
              <a:solidFill>
                <a:srgbClr val="FF8C0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Light Orange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R:255 G:140 B:0</a:t>
                </a:r>
              </a:p>
            </p:txBody>
          </p:sp>
          <p:sp>
            <p:nvSpPr>
              <p:cNvPr id="24" name="Rectangle 44"/>
              <p:cNvSpPr/>
              <p:nvPr userDrawn="1"/>
            </p:nvSpPr>
            <p:spPr bwMode="auto">
              <a:xfrm>
                <a:off x="1584344" y="4882896"/>
                <a:ext cx="869930" cy="289766"/>
              </a:xfrm>
              <a:prstGeom prst="rect">
                <a:avLst/>
              </a:prstGeom>
              <a:solidFill>
                <a:srgbClr val="D2D2D2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Light Gray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R:210 G:210 B:210</a:t>
                </a:r>
              </a:p>
            </p:txBody>
          </p:sp>
          <p:sp>
            <p:nvSpPr>
              <p:cNvPr id="25" name="Rectangle 41"/>
              <p:cNvSpPr/>
              <p:nvPr userDrawn="1"/>
            </p:nvSpPr>
            <p:spPr bwMode="auto">
              <a:xfrm>
                <a:off x="3413144" y="4209060"/>
                <a:ext cx="869930" cy="289766"/>
              </a:xfrm>
              <a:prstGeom prst="rect">
                <a:avLst/>
              </a:prstGeom>
              <a:solidFill>
                <a:srgbClr val="DC161E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SJTU RED MAIN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R:220 G:22 B:30</a:t>
                </a:r>
              </a:p>
            </p:txBody>
          </p:sp>
        </p:grpSp>
        <p:sp>
          <p:nvSpPr>
            <p:cNvPr id="14" name="TextBox 27"/>
            <p:cNvSpPr txBox="1"/>
            <p:nvPr userDrawn="1"/>
          </p:nvSpPr>
          <p:spPr>
            <a:xfrm rot="5400000">
              <a:off x="13044203" y="272473"/>
              <a:ext cx="731167" cy="298553"/>
            </a:xfrm>
            <a:prstGeom prst="rect">
              <a:avLst/>
            </a:prstGeom>
            <a:noFill/>
          </p:spPr>
          <p:txBody>
            <a:bodyPr wrap="none" lIns="0" tIns="91440" rIns="182880" bIns="91440">
              <a:spAutoFit/>
            </a:bodyPr>
            <a:lstStyle/>
            <a:p>
              <a:pPr marL="0" marR="0" lvl="0" indent="0" algn="l" defTabSz="66103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25"/>
                </a:spcAft>
                <a:buClrTx/>
                <a:buSzTx/>
                <a:buFontTx/>
                <a:buNone/>
                <a:defRPr/>
              </a:pPr>
              <a:r>
                <a:rPr kumimoji="0" lang="en-US" sz="71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  <a:cs typeface="+mn-cs"/>
                </a:rPr>
                <a:t>Main colors</a:t>
              </a:r>
            </a:p>
          </p:txBody>
        </p:sp>
        <p:sp>
          <p:nvSpPr>
            <p:cNvPr id="15" name="TextBox 31"/>
            <p:cNvSpPr txBox="1"/>
            <p:nvPr userDrawn="1"/>
          </p:nvSpPr>
          <p:spPr>
            <a:xfrm rot="5400000">
              <a:off x="11985599" y="4242886"/>
              <a:ext cx="2169441" cy="298553"/>
            </a:xfrm>
            <a:prstGeom prst="rect">
              <a:avLst/>
            </a:prstGeom>
            <a:noFill/>
          </p:spPr>
          <p:txBody>
            <a:bodyPr wrap="none" lIns="0" tIns="91440" rIns="182880" bIns="91440">
              <a:spAutoFit/>
            </a:bodyPr>
            <a:lstStyle/>
            <a:p>
              <a:pPr marL="0" marR="0" lvl="0" indent="0" algn="l" defTabSz="66103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25"/>
                </a:spcAft>
                <a:buClrTx/>
                <a:buSzTx/>
                <a:buFontTx/>
                <a:buNone/>
                <a:defRPr/>
              </a:pPr>
              <a:r>
                <a:rPr kumimoji="0" lang="en-US" sz="71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  <a:cs typeface="+mn-cs"/>
                </a:rPr>
                <a:t>Secondary colors (use only when necessary)</a:t>
              </a:r>
            </a:p>
          </p:txBody>
        </p:sp>
        <p:sp>
          <p:nvSpPr>
            <p:cNvPr id="16" name="Rectangle 21"/>
            <p:cNvSpPr/>
            <p:nvPr userDrawn="1"/>
          </p:nvSpPr>
          <p:spPr bwMode="auto">
            <a:xfrm rot="5400000">
              <a:off x="12328888" y="5187119"/>
              <a:ext cx="869930" cy="289766"/>
            </a:xfrm>
            <a:prstGeom prst="rect">
              <a:avLst/>
            </a:prstGeom>
            <a:solidFill>
              <a:srgbClr val="A8000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45720" rIns="0" bIns="0"/>
            <a:lstStyle/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Dark Red</a:t>
              </a:r>
            </a:p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R:168 G:0 B:0</a:t>
              </a:r>
            </a:p>
          </p:txBody>
        </p:sp>
        <p:sp>
          <p:nvSpPr>
            <p:cNvPr id="17" name="Rectangle 22"/>
            <p:cNvSpPr/>
            <p:nvPr userDrawn="1"/>
          </p:nvSpPr>
          <p:spPr bwMode="auto">
            <a:xfrm rot="5400000">
              <a:off x="12328888" y="3353997"/>
              <a:ext cx="869930" cy="289766"/>
            </a:xfrm>
            <a:prstGeom prst="rect">
              <a:avLst/>
            </a:prstGeom>
            <a:solidFill>
              <a:srgbClr val="00BCF2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45720" rIns="0" bIns="0"/>
            <a:lstStyle/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Light Blue</a:t>
              </a:r>
            </a:p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R:16 G:124 B:16</a:t>
              </a:r>
            </a:p>
          </p:txBody>
        </p:sp>
        <p:sp>
          <p:nvSpPr>
            <p:cNvPr id="18" name="Rectangle 23"/>
            <p:cNvSpPr/>
            <p:nvPr userDrawn="1"/>
          </p:nvSpPr>
          <p:spPr bwMode="auto">
            <a:xfrm rot="5400000">
              <a:off x="12328888" y="4272719"/>
              <a:ext cx="869930" cy="289766"/>
            </a:xfrm>
            <a:prstGeom prst="rect">
              <a:avLst/>
            </a:pr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45720" rIns="0" bIns="0"/>
            <a:lstStyle/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Dark Blue</a:t>
              </a:r>
            </a:p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R0 G32 B80</a:t>
              </a:r>
            </a:p>
          </p:txBody>
        </p:sp>
      </p:grpSp>
      <p:pic>
        <p:nvPicPr>
          <p:cNvPr id="1033" name="图片 2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379" y="6293459"/>
            <a:ext cx="1773687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hdr="0" ftr="0" dt="0"/>
  <p:txStyles>
    <p:titleStyle>
      <a:lvl1pPr algn="ctr" defTabSz="914400" rtl="0" fontAlgn="base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3429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6858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0287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3716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85750" indent="-285750" algn="just" defTabSz="914400" rtl="0" fontAlgn="base">
        <a:lnSpc>
          <a:spcPct val="120000"/>
        </a:lnSpc>
        <a:spcBef>
          <a:spcPct val="0"/>
        </a:spcBef>
        <a:spcAft>
          <a:spcPts val="480"/>
        </a:spcAft>
        <a:buSzPct val="80000"/>
        <a:buBlip>
          <a:blip r:embed="rId4"/>
        </a:buBlip>
        <a:defRPr sz="1800" b="1"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28600" algn="just" defTabSz="914400" rtl="0" fontAlgn="base">
        <a:lnSpc>
          <a:spcPct val="120000"/>
        </a:lnSpc>
        <a:spcBef>
          <a:spcPct val="0"/>
        </a:spcBef>
        <a:spcAft>
          <a:spcPts val="480"/>
        </a:spcAft>
        <a:buSzPct val="70000"/>
        <a:buBlip>
          <a:blip r:embed="rId4"/>
        </a:buBlip>
        <a:defRPr sz="1500" b="1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just" defTabSz="914400" rtl="0" fontAlgn="base">
        <a:lnSpc>
          <a:spcPct val="120000"/>
        </a:lnSpc>
        <a:spcBef>
          <a:spcPct val="0"/>
        </a:spcBef>
        <a:spcAft>
          <a:spcPts val="480"/>
        </a:spcAft>
        <a:buSzPct val="60000"/>
        <a:buBlip>
          <a:blip r:embed="rId4"/>
        </a:buBlip>
        <a:defRPr b="1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49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49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BDB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2" t="1" r="1346" b="-1578"/>
          <a:stretch>
            <a:fillRect/>
          </a:stretch>
        </p:blipFill>
        <p:spPr bwMode="auto">
          <a:xfrm>
            <a:off x="-8546" y="341312"/>
            <a:ext cx="9152546" cy="4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6"/>
          <p:cNvSpPr/>
          <p:nvPr userDrawn="1"/>
        </p:nvSpPr>
        <p:spPr>
          <a:xfrm>
            <a:off x="0" y="6318250"/>
            <a:ext cx="9144000" cy="539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9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285750" y="981075"/>
            <a:ext cx="85725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0" rIns="91440" bIns="0" numCol="1" anchor="t" anchorCtr="0" compatLnSpc="1"/>
          <a:lstStyle/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grpSp>
        <p:nvGrpSpPr>
          <p:cNvPr id="1032" name="Group 2"/>
          <p:cNvGrpSpPr/>
          <p:nvPr userDrawn="1"/>
        </p:nvGrpSpPr>
        <p:grpSpPr bwMode="auto">
          <a:xfrm>
            <a:off x="9227344" y="1142"/>
            <a:ext cx="913073" cy="5143057"/>
            <a:chOff x="12618967" y="5995"/>
            <a:chExt cx="963602" cy="5760972"/>
          </a:xfrm>
        </p:grpSpPr>
        <p:grpSp>
          <p:nvGrpSpPr>
            <p:cNvPr id="1034" name="Group 25"/>
            <p:cNvGrpSpPr/>
            <p:nvPr userDrawn="1"/>
          </p:nvGrpSpPr>
          <p:grpSpPr bwMode="auto">
            <a:xfrm rot="5400000">
              <a:off x="11751403" y="873559"/>
              <a:ext cx="2698730" cy="963602"/>
              <a:chOff x="1584344" y="4209060"/>
              <a:chExt cx="2698730" cy="963602"/>
            </a:xfrm>
          </p:grpSpPr>
          <p:sp>
            <p:nvSpPr>
              <p:cNvPr id="19" name="Rectangle 36"/>
              <p:cNvSpPr/>
              <p:nvPr userDrawn="1"/>
            </p:nvSpPr>
            <p:spPr bwMode="auto">
              <a:xfrm>
                <a:off x="1586734" y="4543428"/>
                <a:ext cx="869930" cy="289766"/>
              </a:xfrm>
              <a:prstGeom prst="rect">
                <a:avLst/>
              </a:prstGeom>
              <a:solidFill>
                <a:srgbClr val="D83B01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 err="1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Oragen</a:t>
                </a:r>
                <a:endPara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R:216 G:59 B:1</a:t>
                </a:r>
              </a:p>
            </p:txBody>
          </p:sp>
          <p:sp>
            <p:nvSpPr>
              <p:cNvPr id="20" name="Rectangle 40"/>
              <p:cNvSpPr/>
              <p:nvPr userDrawn="1"/>
            </p:nvSpPr>
            <p:spPr bwMode="auto">
              <a:xfrm>
                <a:off x="2505456" y="4543427"/>
                <a:ext cx="869930" cy="289766"/>
              </a:xfrm>
              <a:prstGeom prst="rect">
                <a:avLst/>
              </a:prstGeom>
              <a:solidFill>
                <a:srgbClr val="0078D7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Blue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R:0 G:120 B:215</a:t>
                </a:r>
              </a:p>
            </p:txBody>
          </p:sp>
          <p:sp>
            <p:nvSpPr>
              <p:cNvPr id="21" name="Rectangle 41"/>
              <p:cNvSpPr/>
              <p:nvPr userDrawn="1"/>
            </p:nvSpPr>
            <p:spPr bwMode="auto">
              <a:xfrm>
                <a:off x="3413144" y="4543426"/>
                <a:ext cx="869930" cy="289766"/>
              </a:xfrm>
              <a:prstGeom prst="rect">
                <a:avLst/>
              </a:prstGeom>
              <a:solidFill>
                <a:srgbClr val="50505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Dark Gray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R:80 G:80 B:80</a:t>
                </a:r>
              </a:p>
            </p:txBody>
          </p:sp>
          <p:sp>
            <p:nvSpPr>
              <p:cNvPr id="22" name="Rectangle 42"/>
              <p:cNvSpPr/>
              <p:nvPr userDrawn="1"/>
            </p:nvSpPr>
            <p:spPr bwMode="auto">
              <a:xfrm>
                <a:off x="2498744" y="4882896"/>
                <a:ext cx="869930" cy="289766"/>
              </a:xfrm>
              <a:prstGeom prst="rect">
                <a:avLst/>
              </a:prstGeom>
              <a:solidFill>
                <a:srgbClr val="FFB90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Yellow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R:255 G:185 B:0</a:t>
                </a:r>
              </a:p>
            </p:txBody>
          </p:sp>
          <p:sp>
            <p:nvSpPr>
              <p:cNvPr id="23" name="Rectangle 43"/>
              <p:cNvSpPr/>
              <p:nvPr userDrawn="1"/>
            </p:nvSpPr>
            <p:spPr bwMode="auto">
              <a:xfrm>
                <a:off x="3413144" y="4882895"/>
                <a:ext cx="869930" cy="289766"/>
              </a:xfrm>
              <a:prstGeom prst="rect">
                <a:avLst/>
              </a:prstGeom>
              <a:solidFill>
                <a:srgbClr val="FF8C0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Light Orange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R:255 G:140 B:0</a:t>
                </a:r>
              </a:p>
            </p:txBody>
          </p:sp>
          <p:sp>
            <p:nvSpPr>
              <p:cNvPr id="24" name="Rectangle 44"/>
              <p:cNvSpPr/>
              <p:nvPr userDrawn="1"/>
            </p:nvSpPr>
            <p:spPr bwMode="auto">
              <a:xfrm>
                <a:off x="1584344" y="4882896"/>
                <a:ext cx="869930" cy="289766"/>
              </a:xfrm>
              <a:prstGeom prst="rect">
                <a:avLst/>
              </a:prstGeom>
              <a:solidFill>
                <a:srgbClr val="D2D2D2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Light Gray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R:210 G:210 B:210</a:t>
                </a:r>
              </a:p>
            </p:txBody>
          </p:sp>
          <p:sp>
            <p:nvSpPr>
              <p:cNvPr id="25" name="Rectangle 41"/>
              <p:cNvSpPr/>
              <p:nvPr userDrawn="1"/>
            </p:nvSpPr>
            <p:spPr bwMode="auto">
              <a:xfrm>
                <a:off x="3413144" y="4209060"/>
                <a:ext cx="869930" cy="289766"/>
              </a:xfrm>
              <a:prstGeom prst="rect">
                <a:avLst/>
              </a:prstGeom>
              <a:solidFill>
                <a:srgbClr val="DC161E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SJTU RED MAIN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R:220 G:22 B:30</a:t>
                </a:r>
              </a:p>
            </p:txBody>
          </p:sp>
        </p:grpSp>
        <p:sp>
          <p:nvSpPr>
            <p:cNvPr id="14" name="TextBox 27"/>
            <p:cNvSpPr txBox="1"/>
            <p:nvPr userDrawn="1"/>
          </p:nvSpPr>
          <p:spPr>
            <a:xfrm rot="5400000">
              <a:off x="13044203" y="272473"/>
              <a:ext cx="731167" cy="298553"/>
            </a:xfrm>
            <a:prstGeom prst="rect">
              <a:avLst/>
            </a:prstGeom>
            <a:noFill/>
          </p:spPr>
          <p:txBody>
            <a:bodyPr wrap="none" lIns="0" tIns="91440" rIns="182880" bIns="91440">
              <a:spAutoFit/>
            </a:bodyPr>
            <a:lstStyle/>
            <a:p>
              <a:pPr marL="0" marR="0" lvl="0" indent="0" algn="l" defTabSz="66103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25"/>
                </a:spcAft>
                <a:buClrTx/>
                <a:buSzTx/>
                <a:buFontTx/>
                <a:buNone/>
                <a:defRPr/>
              </a:pPr>
              <a:r>
                <a:rPr kumimoji="0" lang="en-US" sz="71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  <a:cs typeface="+mn-cs"/>
                </a:rPr>
                <a:t>Main colors</a:t>
              </a:r>
            </a:p>
          </p:txBody>
        </p:sp>
        <p:sp>
          <p:nvSpPr>
            <p:cNvPr id="15" name="TextBox 31"/>
            <p:cNvSpPr txBox="1"/>
            <p:nvPr userDrawn="1"/>
          </p:nvSpPr>
          <p:spPr>
            <a:xfrm rot="5400000">
              <a:off x="11985599" y="4242886"/>
              <a:ext cx="2169441" cy="298553"/>
            </a:xfrm>
            <a:prstGeom prst="rect">
              <a:avLst/>
            </a:prstGeom>
            <a:noFill/>
          </p:spPr>
          <p:txBody>
            <a:bodyPr wrap="none" lIns="0" tIns="91440" rIns="182880" bIns="91440">
              <a:spAutoFit/>
            </a:bodyPr>
            <a:lstStyle/>
            <a:p>
              <a:pPr marL="0" marR="0" lvl="0" indent="0" algn="l" defTabSz="66103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25"/>
                </a:spcAft>
                <a:buClrTx/>
                <a:buSzTx/>
                <a:buFontTx/>
                <a:buNone/>
                <a:defRPr/>
              </a:pPr>
              <a:r>
                <a:rPr kumimoji="0" lang="en-US" sz="71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  <a:cs typeface="+mn-cs"/>
                </a:rPr>
                <a:t>Secondary colors (use only when necessary)</a:t>
              </a:r>
            </a:p>
          </p:txBody>
        </p:sp>
        <p:sp>
          <p:nvSpPr>
            <p:cNvPr id="16" name="Rectangle 21"/>
            <p:cNvSpPr/>
            <p:nvPr userDrawn="1"/>
          </p:nvSpPr>
          <p:spPr bwMode="auto">
            <a:xfrm rot="5400000">
              <a:off x="12328888" y="5187119"/>
              <a:ext cx="869930" cy="289766"/>
            </a:xfrm>
            <a:prstGeom prst="rect">
              <a:avLst/>
            </a:prstGeom>
            <a:solidFill>
              <a:srgbClr val="A8000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45720" rIns="0" bIns="0"/>
            <a:lstStyle/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Dark Red</a:t>
              </a:r>
            </a:p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R:168 G:0 B:0</a:t>
              </a:r>
            </a:p>
          </p:txBody>
        </p:sp>
        <p:sp>
          <p:nvSpPr>
            <p:cNvPr id="17" name="Rectangle 22"/>
            <p:cNvSpPr/>
            <p:nvPr userDrawn="1"/>
          </p:nvSpPr>
          <p:spPr bwMode="auto">
            <a:xfrm rot="5400000">
              <a:off x="12328888" y="3353997"/>
              <a:ext cx="869930" cy="289766"/>
            </a:xfrm>
            <a:prstGeom prst="rect">
              <a:avLst/>
            </a:prstGeom>
            <a:solidFill>
              <a:srgbClr val="00BCF2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45720" rIns="0" bIns="0"/>
            <a:lstStyle/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Light Blue</a:t>
              </a:r>
            </a:p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R:16 G:124 B:16</a:t>
              </a:r>
            </a:p>
          </p:txBody>
        </p:sp>
        <p:sp>
          <p:nvSpPr>
            <p:cNvPr id="18" name="Rectangle 23"/>
            <p:cNvSpPr/>
            <p:nvPr userDrawn="1"/>
          </p:nvSpPr>
          <p:spPr bwMode="auto">
            <a:xfrm rot="5400000">
              <a:off x="12328888" y="4272719"/>
              <a:ext cx="869930" cy="289766"/>
            </a:xfrm>
            <a:prstGeom prst="rect">
              <a:avLst/>
            </a:pr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45720" rIns="0" bIns="0"/>
            <a:lstStyle/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Dark Blue</a:t>
              </a:r>
            </a:p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R0 G32 B80</a:t>
              </a:r>
            </a:p>
          </p:txBody>
        </p:sp>
      </p:grpSp>
      <p:pic>
        <p:nvPicPr>
          <p:cNvPr id="1033" name="图片 2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379" y="6293459"/>
            <a:ext cx="1773687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hf hdr="0" ftr="0" dt="0"/>
  <p:txStyles>
    <p:titleStyle>
      <a:lvl1pPr algn="ctr" defTabSz="914400" rtl="0" fontAlgn="base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3429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6858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0287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3716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85750" indent="-285750" algn="just" defTabSz="914400" rtl="0" fontAlgn="base">
        <a:lnSpc>
          <a:spcPct val="120000"/>
        </a:lnSpc>
        <a:spcBef>
          <a:spcPct val="0"/>
        </a:spcBef>
        <a:spcAft>
          <a:spcPts val="480"/>
        </a:spcAft>
        <a:buSzPct val="80000"/>
        <a:buBlip>
          <a:blip r:embed="rId6"/>
        </a:buBlip>
        <a:defRPr sz="1800" b="1"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28600" algn="just" defTabSz="914400" rtl="0" fontAlgn="base">
        <a:lnSpc>
          <a:spcPct val="120000"/>
        </a:lnSpc>
        <a:spcBef>
          <a:spcPct val="0"/>
        </a:spcBef>
        <a:spcAft>
          <a:spcPts val="480"/>
        </a:spcAft>
        <a:buSzPct val="70000"/>
        <a:buBlip>
          <a:blip r:embed="rId6"/>
        </a:buBlip>
        <a:defRPr sz="1500" b="1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just" defTabSz="914400" rtl="0" fontAlgn="base">
        <a:lnSpc>
          <a:spcPct val="120000"/>
        </a:lnSpc>
        <a:spcBef>
          <a:spcPct val="0"/>
        </a:spcBef>
        <a:spcAft>
          <a:spcPts val="480"/>
        </a:spcAft>
        <a:buSzPct val="60000"/>
        <a:buBlip>
          <a:blip r:embed="rId6"/>
        </a:buBlip>
        <a:defRPr b="1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49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49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BDB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2" t="1" r="1346" b="-1578"/>
          <a:stretch>
            <a:fillRect/>
          </a:stretch>
        </p:blipFill>
        <p:spPr bwMode="auto">
          <a:xfrm>
            <a:off x="-8546" y="341312"/>
            <a:ext cx="9152546" cy="4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6"/>
          <p:cNvSpPr/>
          <p:nvPr userDrawn="1"/>
        </p:nvSpPr>
        <p:spPr>
          <a:xfrm>
            <a:off x="0" y="6318250"/>
            <a:ext cx="9144000" cy="539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3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9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285750" y="981075"/>
            <a:ext cx="85725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0" rIns="91440" bIns="0" numCol="1" anchor="t" anchorCtr="0" compatLnSpc="1"/>
          <a:lstStyle/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grpSp>
        <p:nvGrpSpPr>
          <p:cNvPr id="1032" name="Group 2"/>
          <p:cNvGrpSpPr/>
          <p:nvPr userDrawn="1"/>
        </p:nvGrpSpPr>
        <p:grpSpPr bwMode="auto">
          <a:xfrm>
            <a:off x="9227344" y="1142"/>
            <a:ext cx="913073" cy="5143057"/>
            <a:chOff x="12618967" y="5995"/>
            <a:chExt cx="963602" cy="5760972"/>
          </a:xfrm>
        </p:grpSpPr>
        <p:grpSp>
          <p:nvGrpSpPr>
            <p:cNvPr id="1034" name="Group 25"/>
            <p:cNvGrpSpPr/>
            <p:nvPr userDrawn="1"/>
          </p:nvGrpSpPr>
          <p:grpSpPr bwMode="auto">
            <a:xfrm rot="5400000">
              <a:off x="11751403" y="873559"/>
              <a:ext cx="2698730" cy="963602"/>
              <a:chOff x="1584344" y="4209060"/>
              <a:chExt cx="2698730" cy="963602"/>
            </a:xfrm>
          </p:grpSpPr>
          <p:sp>
            <p:nvSpPr>
              <p:cNvPr id="19" name="Rectangle 36"/>
              <p:cNvSpPr/>
              <p:nvPr userDrawn="1"/>
            </p:nvSpPr>
            <p:spPr bwMode="auto">
              <a:xfrm>
                <a:off x="1586734" y="4543428"/>
                <a:ext cx="869930" cy="289766"/>
              </a:xfrm>
              <a:prstGeom prst="rect">
                <a:avLst/>
              </a:prstGeom>
              <a:solidFill>
                <a:srgbClr val="D83B01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 err="1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Oragen</a:t>
                </a:r>
                <a:endPara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R:216 G:59 B:1</a:t>
                </a:r>
              </a:p>
            </p:txBody>
          </p:sp>
          <p:sp>
            <p:nvSpPr>
              <p:cNvPr id="20" name="Rectangle 40"/>
              <p:cNvSpPr/>
              <p:nvPr userDrawn="1"/>
            </p:nvSpPr>
            <p:spPr bwMode="auto">
              <a:xfrm>
                <a:off x="2505456" y="4543427"/>
                <a:ext cx="869930" cy="289766"/>
              </a:xfrm>
              <a:prstGeom prst="rect">
                <a:avLst/>
              </a:prstGeom>
              <a:solidFill>
                <a:srgbClr val="0078D7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Blue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R:0 G:120 B:215</a:t>
                </a:r>
              </a:p>
            </p:txBody>
          </p:sp>
          <p:sp>
            <p:nvSpPr>
              <p:cNvPr id="21" name="Rectangle 41"/>
              <p:cNvSpPr/>
              <p:nvPr userDrawn="1"/>
            </p:nvSpPr>
            <p:spPr bwMode="auto">
              <a:xfrm>
                <a:off x="3413144" y="4543426"/>
                <a:ext cx="869930" cy="289766"/>
              </a:xfrm>
              <a:prstGeom prst="rect">
                <a:avLst/>
              </a:prstGeom>
              <a:solidFill>
                <a:srgbClr val="50505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Dark Gray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R:80 G:80 B:80</a:t>
                </a:r>
              </a:p>
            </p:txBody>
          </p:sp>
          <p:sp>
            <p:nvSpPr>
              <p:cNvPr id="22" name="Rectangle 42"/>
              <p:cNvSpPr/>
              <p:nvPr userDrawn="1"/>
            </p:nvSpPr>
            <p:spPr bwMode="auto">
              <a:xfrm>
                <a:off x="2498744" y="4882896"/>
                <a:ext cx="869930" cy="289766"/>
              </a:xfrm>
              <a:prstGeom prst="rect">
                <a:avLst/>
              </a:prstGeom>
              <a:solidFill>
                <a:srgbClr val="FFB90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Yellow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R:255 G:185 B:0</a:t>
                </a:r>
              </a:p>
            </p:txBody>
          </p:sp>
          <p:sp>
            <p:nvSpPr>
              <p:cNvPr id="23" name="Rectangle 43"/>
              <p:cNvSpPr/>
              <p:nvPr userDrawn="1"/>
            </p:nvSpPr>
            <p:spPr bwMode="auto">
              <a:xfrm>
                <a:off x="3413144" y="4882895"/>
                <a:ext cx="869930" cy="289766"/>
              </a:xfrm>
              <a:prstGeom prst="rect">
                <a:avLst/>
              </a:prstGeom>
              <a:solidFill>
                <a:srgbClr val="FF8C00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Light Orange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R:255 G:140 B:0</a:t>
                </a:r>
              </a:p>
            </p:txBody>
          </p:sp>
          <p:sp>
            <p:nvSpPr>
              <p:cNvPr id="24" name="Rectangle 44"/>
              <p:cNvSpPr/>
              <p:nvPr userDrawn="1"/>
            </p:nvSpPr>
            <p:spPr bwMode="auto">
              <a:xfrm>
                <a:off x="1584344" y="4882896"/>
                <a:ext cx="869930" cy="289766"/>
              </a:xfrm>
              <a:prstGeom prst="rect">
                <a:avLst/>
              </a:prstGeom>
              <a:solidFill>
                <a:srgbClr val="D2D2D2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Light Gray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37168">
                          <a:srgbClr val="292929"/>
                        </a:gs>
                        <a:gs pos="72000">
                          <a:srgbClr val="292929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R:210 G:210 B:210</a:t>
                </a:r>
              </a:p>
            </p:txBody>
          </p:sp>
          <p:sp>
            <p:nvSpPr>
              <p:cNvPr id="25" name="Rectangle 41"/>
              <p:cNvSpPr/>
              <p:nvPr userDrawn="1"/>
            </p:nvSpPr>
            <p:spPr bwMode="auto">
              <a:xfrm>
                <a:off x="3413144" y="4209060"/>
                <a:ext cx="869930" cy="289766"/>
              </a:xfrm>
              <a:prstGeom prst="rect">
                <a:avLst/>
              </a:prstGeom>
              <a:solidFill>
                <a:srgbClr val="DC161E"/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lIns="45720" rIns="0" bIns="0"/>
              <a:lstStyle/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SJTU RED MAIN</a:t>
                </a:r>
              </a:p>
              <a:p>
                <a:pPr marL="0" marR="0" lvl="0" indent="0" algn="l" defTabSz="661035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55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2092">
                          <a:srgbClr val="F8F8F8"/>
                        </a:gs>
                        <a:gs pos="10042">
                          <a:srgbClr val="F8F8F8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 panose="020B0502040204020203"/>
                    <a:ea typeface="Segoe UI" panose="020B0502040204020203" pitchFamily="34" charset="0"/>
                    <a:cs typeface="Segoe UI" panose="020B0502040204020203" pitchFamily="34" charset="0"/>
                  </a:rPr>
                  <a:t>R:220 G:22 B:30</a:t>
                </a:r>
              </a:p>
            </p:txBody>
          </p:sp>
        </p:grpSp>
        <p:sp>
          <p:nvSpPr>
            <p:cNvPr id="14" name="TextBox 27"/>
            <p:cNvSpPr txBox="1"/>
            <p:nvPr userDrawn="1"/>
          </p:nvSpPr>
          <p:spPr>
            <a:xfrm rot="5400000">
              <a:off x="13044203" y="272473"/>
              <a:ext cx="731167" cy="298553"/>
            </a:xfrm>
            <a:prstGeom prst="rect">
              <a:avLst/>
            </a:prstGeom>
            <a:noFill/>
          </p:spPr>
          <p:txBody>
            <a:bodyPr wrap="none" lIns="0" tIns="91440" rIns="182880" bIns="91440">
              <a:spAutoFit/>
            </a:bodyPr>
            <a:lstStyle/>
            <a:p>
              <a:pPr marL="0" marR="0" lvl="0" indent="0" algn="l" defTabSz="66103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25"/>
                </a:spcAft>
                <a:buClrTx/>
                <a:buSzTx/>
                <a:buFontTx/>
                <a:buNone/>
                <a:defRPr/>
              </a:pPr>
              <a:r>
                <a:rPr kumimoji="0" lang="en-US" sz="71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  <a:cs typeface="+mn-cs"/>
                </a:rPr>
                <a:t>Main colors</a:t>
              </a:r>
            </a:p>
          </p:txBody>
        </p:sp>
        <p:sp>
          <p:nvSpPr>
            <p:cNvPr id="15" name="TextBox 31"/>
            <p:cNvSpPr txBox="1"/>
            <p:nvPr userDrawn="1"/>
          </p:nvSpPr>
          <p:spPr>
            <a:xfrm rot="5400000">
              <a:off x="11985599" y="4242886"/>
              <a:ext cx="2169441" cy="298553"/>
            </a:xfrm>
            <a:prstGeom prst="rect">
              <a:avLst/>
            </a:prstGeom>
            <a:noFill/>
          </p:spPr>
          <p:txBody>
            <a:bodyPr wrap="none" lIns="0" tIns="91440" rIns="182880" bIns="91440">
              <a:spAutoFit/>
            </a:bodyPr>
            <a:lstStyle/>
            <a:p>
              <a:pPr marL="0" marR="0" lvl="0" indent="0" algn="l" defTabSz="66103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25"/>
                </a:spcAft>
                <a:buClrTx/>
                <a:buSzTx/>
                <a:buFontTx/>
                <a:buNone/>
                <a:defRPr/>
              </a:pPr>
              <a:r>
                <a:rPr kumimoji="0" lang="en-US" sz="71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82301">
                        <a:srgbClr val="292929"/>
                      </a:gs>
                      <a:gs pos="62000">
                        <a:srgbClr val="292929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  <a:cs typeface="+mn-cs"/>
                </a:rPr>
                <a:t>Secondary colors (use only when necessary)</a:t>
              </a:r>
            </a:p>
          </p:txBody>
        </p:sp>
        <p:sp>
          <p:nvSpPr>
            <p:cNvPr id="16" name="Rectangle 21"/>
            <p:cNvSpPr/>
            <p:nvPr userDrawn="1"/>
          </p:nvSpPr>
          <p:spPr bwMode="auto">
            <a:xfrm rot="5400000">
              <a:off x="12328888" y="5187119"/>
              <a:ext cx="869930" cy="289766"/>
            </a:xfrm>
            <a:prstGeom prst="rect">
              <a:avLst/>
            </a:prstGeom>
            <a:solidFill>
              <a:srgbClr val="A8000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45720" rIns="0" bIns="0"/>
            <a:lstStyle/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Dark Red</a:t>
              </a:r>
            </a:p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R:168 G:0 B:0</a:t>
              </a:r>
            </a:p>
          </p:txBody>
        </p:sp>
        <p:sp>
          <p:nvSpPr>
            <p:cNvPr id="17" name="Rectangle 22"/>
            <p:cNvSpPr/>
            <p:nvPr userDrawn="1"/>
          </p:nvSpPr>
          <p:spPr bwMode="auto">
            <a:xfrm rot="5400000">
              <a:off x="12328888" y="3353997"/>
              <a:ext cx="869930" cy="289766"/>
            </a:xfrm>
            <a:prstGeom prst="rect">
              <a:avLst/>
            </a:prstGeom>
            <a:solidFill>
              <a:srgbClr val="00BCF2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45720" rIns="0" bIns="0"/>
            <a:lstStyle/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Light Blue</a:t>
              </a:r>
            </a:p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R:16 G:124 B:16</a:t>
              </a:r>
            </a:p>
          </p:txBody>
        </p:sp>
        <p:sp>
          <p:nvSpPr>
            <p:cNvPr id="18" name="Rectangle 23"/>
            <p:cNvSpPr/>
            <p:nvPr userDrawn="1"/>
          </p:nvSpPr>
          <p:spPr bwMode="auto">
            <a:xfrm rot="5400000">
              <a:off x="12328888" y="4272719"/>
              <a:ext cx="869930" cy="289766"/>
            </a:xfrm>
            <a:prstGeom prst="rect">
              <a:avLst/>
            </a:prstGeom>
            <a:solidFill>
              <a:srgbClr val="00205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45720" rIns="0" bIns="0"/>
            <a:lstStyle/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Dark Blue</a:t>
              </a:r>
            </a:p>
            <a:p>
              <a:pPr marL="0" marR="0" lvl="0" indent="0" algn="l" defTabSz="66103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355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2092">
                        <a:srgbClr val="F8F8F8"/>
                      </a:gs>
                      <a:gs pos="10042">
                        <a:srgbClr val="F8F8F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R0 G32 B80</a:t>
              </a:r>
            </a:p>
          </p:txBody>
        </p:sp>
      </p:grpSp>
      <p:pic>
        <p:nvPicPr>
          <p:cNvPr id="1033" name="图片 2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379" y="6293459"/>
            <a:ext cx="1773687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 ftr="0" dt="0"/>
  <p:txStyles>
    <p:titleStyle>
      <a:lvl1pPr algn="ctr" defTabSz="914400" rtl="0" fontAlgn="base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3429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6858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0287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371600" algn="ctr" defTabSz="914400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85750" indent="-285750" algn="just" defTabSz="914400" rtl="0" fontAlgn="base">
        <a:lnSpc>
          <a:spcPct val="120000"/>
        </a:lnSpc>
        <a:spcBef>
          <a:spcPct val="0"/>
        </a:spcBef>
        <a:spcAft>
          <a:spcPts val="480"/>
        </a:spcAft>
        <a:buSzPct val="80000"/>
        <a:buBlip>
          <a:blip r:embed="rId6"/>
        </a:buBlip>
        <a:defRPr sz="1800" b="1"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28600" algn="just" defTabSz="914400" rtl="0" fontAlgn="base">
        <a:lnSpc>
          <a:spcPct val="120000"/>
        </a:lnSpc>
        <a:spcBef>
          <a:spcPct val="0"/>
        </a:spcBef>
        <a:spcAft>
          <a:spcPts val="480"/>
        </a:spcAft>
        <a:buSzPct val="70000"/>
        <a:buBlip>
          <a:blip r:embed="rId6"/>
        </a:buBlip>
        <a:defRPr sz="1500" b="1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just" defTabSz="914400" rtl="0" fontAlgn="base">
        <a:lnSpc>
          <a:spcPct val="120000"/>
        </a:lnSpc>
        <a:spcBef>
          <a:spcPct val="0"/>
        </a:spcBef>
        <a:spcAft>
          <a:spcPts val="480"/>
        </a:spcAft>
        <a:buSzPct val="60000"/>
        <a:buBlip>
          <a:blip r:embed="rId6"/>
        </a:buBlip>
        <a:defRPr b="1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49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49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my.sjtu.edu.cn/" TargetMode="Externa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3890682"/>
            <a:ext cx="9144000" cy="192342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2025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年暑期社会实践线上报名系统</a:t>
            </a:r>
            <a:b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使用手册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2"/>
          <p:cNvSpPr txBox="1"/>
          <p:nvPr/>
        </p:nvSpPr>
        <p:spPr>
          <a:xfrm>
            <a:off x="-1" y="352663"/>
            <a:ext cx="3828423" cy="334459"/>
          </a:xfrm>
          <a:prstGeom prst="rect">
            <a:avLst/>
          </a:prstGeom>
        </p:spPr>
        <p:txBody>
          <a:bodyPr/>
          <a:lstStyle>
            <a:lvl1pPr algn="ctr" defTabSz="914400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3429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6858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0287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3716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系统移植入数字交大平台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02281" y="2092970"/>
            <a:ext cx="47772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电脑端：</a:t>
            </a:r>
            <a:r>
              <a:rPr lang="en-US" altLang="zh-CN" sz="3200" b="1" dirty="0">
                <a:hlinkClick r:id="rId2"/>
              </a:rPr>
              <a:t>my.sjtu.edu.cn</a:t>
            </a:r>
            <a:endParaRPr lang="zh-CN" altLang="en-US" sz="32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2002281" y="313661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手机端：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22" y="2945470"/>
            <a:ext cx="967059" cy="96705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953410" y="3136611"/>
            <a:ext cx="2143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交我办</a:t>
            </a:r>
            <a:r>
              <a:rPr lang="en-US" altLang="zh-CN" sz="3200" b="1" dirty="0"/>
              <a:t>app</a:t>
            </a:r>
            <a:endParaRPr lang="zh-CN" altLang="en-US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55" y="1082040"/>
            <a:ext cx="8518525" cy="4855210"/>
          </a:xfrm>
          <a:prstGeom prst="rect">
            <a:avLst/>
          </a:prstGeom>
        </p:spPr>
      </p:pic>
      <p:sp>
        <p:nvSpPr>
          <p:cNvPr id="5" name="标题 2"/>
          <p:cNvSpPr txBox="1"/>
          <p:nvPr/>
        </p:nvSpPr>
        <p:spPr>
          <a:xfrm>
            <a:off x="-1" y="352663"/>
            <a:ext cx="3828423" cy="334459"/>
          </a:xfrm>
          <a:prstGeom prst="rect">
            <a:avLst/>
          </a:prstGeom>
        </p:spPr>
        <p:txBody>
          <a:bodyPr/>
          <a:lstStyle>
            <a:lvl1pPr algn="ctr" defTabSz="914400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3429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6858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0287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3716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电脑端数字交大界面入口</a:t>
            </a:r>
          </a:p>
        </p:txBody>
      </p:sp>
      <p:sp>
        <p:nvSpPr>
          <p:cNvPr id="10" name="矩形 9"/>
          <p:cNvSpPr/>
          <p:nvPr/>
        </p:nvSpPr>
        <p:spPr>
          <a:xfrm>
            <a:off x="1346200" y="5484495"/>
            <a:ext cx="1454150" cy="495300"/>
          </a:xfrm>
          <a:prstGeom prst="rect">
            <a:avLst/>
          </a:prstGeom>
          <a:noFill/>
          <a:ln w="508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3935730" y="1914525"/>
            <a:ext cx="579755" cy="495300"/>
          </a:xfrm>
          <a:prstGeom prst="rect">
            <a:avLst/>
          </a:prstGeom>
          <a:noFill/>
          <a:ln w="508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 txBox="1"/>
          <p:nvPr/>
        </p:nvSpPr>
        <p:spPr>
          <a:xfrm>
            <a:off x="-1" y="352663"/>
            <a:ext cx="3828423" cy="334459"/>
          </a:xfrm>
          <a:prstGeom prst="rect">
            <a:avLst/>
          </a:prstGeom>
        </p:spPr>
        <p:txBody>
          <a:bodyPr/>
          <a:lstStyle>
            <a:lvl1pPr algn="ctr" defTabSz="914400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3429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6858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0287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3716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手机端交我办界面入口</a:t>
            </a:r>
          </a:p>
        </p:txBody>
      </p:sp>
      <p:pic>
        <p:nvPicPr>
          <p:cNvPr id="7" name="图片 6" descr="C:/Users/happyelements/Desktop/微信图片_20240523104944.jpg微信图片_20240523104944"/>
          <p:cNvPicPr>
            <a:picLocks noChangeAspect="1"/>
          </p:cNvPicPr>
          <p:nvPr/>
        </p:nvPicPr>
        <p:blipFill>
          <a:blip r:embed="rId2"/>
          <a:srcRect t="4081" b="4081"/>
          <a:stretch>
            <a:fillRect/>
          </a:stretch>
        </p:blipFill>
        <p:spPr>
          <a:xfrm>
            <a:off x="5316009" y="970281"/>
            <a:ext cx="2520950" cy="514604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306830" y="970280"/>
            <a:ext cx="2520950" cy="5146040"/>
            <a:chOff x="2058" y="1528"/>
            <a:chExt cx="3970" cy="8104"/>
          </a:xfrm>
        </p:grpSpPr>
        <p:pic>
          <p:nvPicPr>
            <p:cNvPr id="4" name="图片 3" descr="C:/Users/happyelements/Desktop/微信图片_20240523104937.jpg微信图片_20240523104937"/>
            <p:cNvPicPr>
              <a:picLocks noChangeAspect="1"/>
            </p:cNvPicPr>
            <p:nvPr/>
          </p:nvPicPr>
          <p:blipFill>
            <a:blip r:embed="rId3"/>
            <a:srcRect t="4081" b="4081"/>
            <a:stretch>
              <a:fillRect/>
            </a:stretch>
          </p:blipFill>
          <p:spPr>
            <a:xfrm>
              <a:off x="2058" y="1528"/>
              <a:ext cx="3970" cy="8104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5021" y="3124"/>
              <a:ext cx="742" cy="725"/>
            </a:xfrm>
            <a:prstGeom prst="rect">
              <a:avLst/>
            </a:prstGeom>
            <a:noFill/>
            <a:ln w="508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5383530" y="4155440"/>
            <a:ext cx="2453005" cy="340360"/>
          </a:xfrm>
          <a:prstGeom prst="rect">
            <a:avLst/>
          </a:prstGeom>
          <a:noFill/>
          <a:ln w="508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右箭头 16"/>
          <p:cNvSpPr/>
          <p:nvPr/>
        </p:nvSpPr>
        <p:spPr>
          <a:xfrm>
            <a:off x="4153829" y="3280315"/>
            <a:ext cx="836341" cy="302014"/>
          </a:xfrm>
          <a:prstGeom prst="rightArrow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5682109" y="1005146"/>
            <a:ext cx="3241758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关闭系统之前可申请修改</a:t>
            </a:r>
          </a:p>
        </p:txBody>
      </p:sp>
      <p:sp>
        <p:nvSpPr>
          <p:cNvPr id="7" name="标题 2"/>
          <p:cNvSpPr>
            <a:spLocks noGrp="1"/>
          </p:cNvSpPr>
          <p:nvPr>
            <p:ph type="title" idx="4294967295"/>
          </p:nvPr>
        </p:nvSpPr>
        <p:spPr>
          <a:xfrm>
            <a:off x="-1" y="352663"/>
            <a:ext cx="3828423" cy="334459"/>
          </a:xfrm>
          <a:prstGeom prst="rect">
            <a:avLst/>
          </a:prstGeom>
        </p:spPr>
        <p:txBody>
          <a:bodyPr/>
          <a:lstStyle/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总体流程</a:t>
            </a:r>
          </a:p>
        </p:txBody>
      </p:sp>
      <p:sp>
        <p:nvSpPr>
          <p:cNvPr id="5" name="矩形: 圆角 4"/>
          <p:cNvSpPr/>
          <p:nvPr/>
        </p:nvSpPr>
        <p:spPr>
          <a:xfrm>
            <a:off x="2196029" y="1332132"/>
            <a:ext cx="2852328" cy="678989"/>
          </a:xfrm>
          <a:prstGeom prst="roundRect">
            <a:avLst/>
          </a:prstGeom>
          <a:ln w="1905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2922" tIns="172922" rIns="172922" bIns="172922" numCol="1" spcCol="1270" anchor="ctr" anchorCtr="0">
            <a:noAutofit/>
          </a:bodyPr>
          <a:lstStyle/>
          <a:p>
            <a:pPr marL="0" lvl="0" indent="0" defTabSz="1689100">
              <a:spcBef>
                <a:spcPct val="0"/>
              </a:spcBef>
              <a:buNone/>
            </a:pPr>
            <a:r>
              <a:rPr lang="zh-CN" altLang="en-US" sz="2000" kern="1200" dirty="0"/>
              <a:t>在线发起申请，</a:t>
            </a:r>
            <a:endParaRPr lang="en-US" altLang="zh-CN" sz="2000" kern="1200" dirty="0"/>
          </a:p>
          <a:p>
            <a:pPr marL="0" lvl="0" indent="0" defTabSz="1689100">
              <a:spcBef>
                <a:spcPct val="0"/>
              </a:spcBef>
              <a:buNone/>
            </a:pPr>
            <a:r>
              <a:rPr lang="zh-CN" altLang="en-US" sz="2000" kern="1200" dirty="0"/>
              <a:t>填写</a:t>
            </a:r>
            <a:r>
              <a:rPr lang="zh-CN" altLang="en-US" sz="2000" b="1" kern="1200" dirty="0"/>
              <a:t>项目</a:t>
            </a:r>
            <a:r>
              <a:rPr lang="zh-CN" altLang="en-US" sz="2000" b="1" dirty="0"/>
              <a:t>申报表</a:t>
            </a:r>
            <a:endParaRPr lang="zh-CN" altLang="en-US" sz="2000" b="1" kern="1200" dirty="0"/>
          </a:p>
        </p:txBody>
      </p:sp>
      <p:sp>
        <p:nvSpPr>
          <p:cNvPr id="6" name="任意多边形: 形状 5"/>
          <p:cNvSpPr/>
          <p:nvPr/>
        </p:nvSpPr>
        <p:spPr>
          <a:xfrm>
            <a:off x="5203566" y="1473054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1400" kern="1200"/>
          </a:p>
        </p:txBody>
      </p:sp>
      <p:sp>
        <p:nvSpPr>
          <p:cNvPr id="11" name="文本框 10"/>
          <p:cNvSpPr txBox="1"/>
          <p:nvPr/>
        </p:nvSpPr>
        <p:spPr>
          <a:xfrm>
            <a:off x="313327" y="142634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团长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13327" y="383879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学院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13962" y="5027118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审核</a:t>
            </a:r>
          </a:p>
        </p:txBody>
      </p:sp>
      <p:sp>
        <p:nvSpPr>
          <p:cNvPr id="14" name="矩形: 圆角 13"/>
          <p:cNvSpPr/>
          <p:nvPr/>
        </p:nvSpPr>
        <p:spPr>
          <a:xfrm>
            <a:off x="5588341" y="2537049"/>
            <a:ext cx="3432718" cy="678989"/>
          </a:xfrm>
          <a:prstGeom prst="roundRect">
            <a:avLst/>
          </a:prstGeom>
          <a:ln w="1905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2922" tIns="172922" rIns="172922" bIns="172922" numCol="1" spcCol="1270" anchor="ctr" anchorCtr="0">
            <a:noAutofit/>
          </a:bodyPr>
          <a:lstStyle/>
          <a:p>
            <a:pPr marL="0" lvl="0" indent="0" algn="ctr" defTabSz="1689100"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kern="1200" dirty="0">
                <a:solidFill>
                  <a:schemeClr val="tx1"/>
                </a:solidFill>
              </a:rPr>
              <a:t>学院审批后，交我办自动推送待办至团队成员（含指导老师）</a:t>
            </a:r>
          </a:p>
        </p:txBody>
      </p:sp>
      <p:sp>
        <p:nvSpPr>
          <p:cNvPr id="15" name="矩形: 圆角 14"/>
          <p:cNvSpPr/>
          <p:nvPr/>
        </p:nvSpPr>
        <p:spPr>
          <a:xfrm>
            <a:off x="2102263" y="2537049"/>
            <a:ext cx="3039860" cy="678989"/>
          </a:xfrm>
          <a:prstGeom prst="roundRect">
            <a:avLst/>
          </a:prstGeom>
          <a:ln w="1905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2922" tIns="172922" rIns="172922" bIns="172922" numCol="1" spcCol="1270" anchor="ctr" anchorCtr="0">
            <a:noAutofit/>
          </a:bodyPr>
          <a:lstStyle/>
          <a:p>
            <a:pPr marL="0" lvl="0" indent="0" algn="ctr" defTabSz="1689100">
              <a:spcBef>
                <a:spcPct val="0"/>
              </a:spcBef>
              <a:buNone/>
            </a:pPr>
            <a:r>
              <a:rPr lang="zh-CN" altLang="en-US" sz="2000" b="1" kern="1200" dirty="0"/>
              <a:t>团队成员</a:t>
            </a:r>
            <a:r>
              <a:rPr lang="zh-CN" altLang="en-US" sz="2000" kern="1200" dirty="0"/>
              <a:t>补充信息</a:t>
            </a:r>
          </a:p>
        </p:txBody>
      </p:sp>
      <p:sp>
        <p:nvSpPr>
          <p:cNvPr id="16" name="任意多边形: 形状 15"/>
          <p:cNvSpPr/>
          <p:nvPr/>
        </p:nvSpPr>
        <p:spPr>
          <a:xfrm rot="5400000">
            <a:off x="6573136" y="2084214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1400" kern="1200"/>
          </a:p>
        </p:txBody>
      </p:sp>
      <p:sp>
        <p:nvSpPr>
          <p:cNvPr id="17" name="矩形: 圆角 16"/>
          <p:cNvSpPr/>
          <p:nvPr/>
        </p:nvSpPr>
        <p:spPr>
          <a:xfrm>
            <a:off x="5682109" y="1325633"/>
            <a:ext cx="3241758" cy="678989"/>
          </a:xfrm>
          <a:prstGeom prst="roundRect">
            <a:avLst/>
          </a:prstGeom>
          <a:ln w="1905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2922" tIns="172922" rIns="172922" bIns="172922" numCol="1" spcCol="1270" anchor="ctr" anchorCtr="0">
            <a:noAutofit/>
          </a:bodyPr>
          <a:lstStyle/>
          <a:p>
            <a:pPr marL="0" lvl="0" indent="0" defTabSz="1689100"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sz="2000" kern="1200" dirty="0"/>
              <a:t>提交指导老师及学院审批</a:t>
            </a:r>
          </a:p>
        </p:txBody>
      </p:sp>
      <p:sp>
        <p:nvSpPr>
          <p:cNvPr id="18" name="任意多边形: 形状 17"/>
          <p:cNvSpPr/>
          <p:nvPr/>
        </p:nvSpPr>
        <p:spPr>
          <a:xfrm flipH="1">
            <a:off x="5195485" y="2695373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1400" kern="1200"/>
          </a:p>
        </p:txBody>
      </p:sp>
      <p:sp>
        <p:nvSpPr>
          <p:cNvPr id="19" name="矩形: 圆角 18"/>
          <p:cNvSpPr/>
          <p:nvPr/>
        </p:nvSpPr>
        <p:spPr>
          <a:xfrm>
            <a:off x="2196028" y="3791690"/>
            <a:ext cx="3620309" cy="678989"/>
          </a:xfrm>
          <a:prstGeom prst="roundRect">
            <a:avLst/>
          </a:prstGeom>
          <a:ln w="1905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2922" tIns="172922" rIns="172922" bIns="172922" numCol="1" spcCol="1270" anchor="ctr" anchorCtr="0">
            <a:noAutofit/>
          </a:bodyPr>
          <a:lstStyle/>
          <a:p>
            <a:pPr marL="0" lvl="0" indent="0" defTabSz="1689100"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sz="2000" kern="1200" dirty="0"/>
              <a:t>审核</a:t>
            </a:r>
            <a:r>
              <a:rPr lang="zh-CN" altLang="en-US" sz="2000" b="1" kern="1200" dirty="0"/>
              <a:t>项目申请表</a:t>
            </a:r>
            <a:r>
              <a:rPr lang="zh-CN" altLang="en-US" sz="2000" kern="1200" dirty="0"/>
              <a:t>与</a:t>
            </a:r>
            <a:r>
              <a:rPr lang="zh-CN" altLang="en-US" sz="2000" b="1" kern="1200" dirty="0"/>
              <a:t>成员信息</a:t>
            </a:r>
            <a:r>
              <a:rPr lang="zh-CN" altLang="en-US" sz="2000" kern="1200" dirty="0"/>
              <a:t>，交叉比对选课名单</a:t>
            </a:r>
          </a:p>
        </p:txBody>
      </p:sp>
      <p:sp>
        <p:nvSpPr>
          <p:cNvPr id="20" name="任意多边形: 形状 19"/>
          <p:cNvSpPr/>
          <p:nvPr/>
        </p:nvSpPr>
        <p:spPr>
          <a:xfrm rot="5400000">
            <a:off x="3535985" y="3332847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1400" kern="1200"/>
          </a:p>
        </p:txBody>
      </p:sp>
      <p:sp>
        <p:nvSpPr>
          <p:cNvPr id="23" name="任意多边形: 形状 22"/>
          <p:cNvSpPr/>
          <p:nvPr/>
        </p:nvSpPr>
        <p:spPr>
          <a:xfrm>
            <a:off x="5957710" y="3932611"/>
            <a:ext cx="339494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1400" kern="1200"/>
          </a:p>
        </p:txBody>
      </p:sp>
      <p:sp>
        <p:nvSpPr>
          <p:cNvPr id="24" name="矩形: 圆角 23"/>
          <p:cNvSpPr/>
          <p:nvPr/>
        </p:nvSpPr>
        <p:spPr>
          <a:xfrm>
            <a:off x="6438577" y="3791690"/>
            <a:ext cx="2120961" cy="678989"/>
          </a:xfrm>
          <a:prstGeom prst="roundRect">
            <a:avLst/>
          </a:prstGeom>
          <a:ln w="1905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2922" tIns="172922" rIns="172922" bIns="172922" numCol="1" spcCol="1270" anchor="ctr" anchorCtr="0">
            <a:noAutofit/>
          </a:bodyPr>
          <a:lstStyle/>
          <a:p>
            <a:pPr marL="0" lvl="0" indent="0" defTabSz="1689100"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sz="2000" kern="1200" dirty="0"/>
              <a:t>推荐重点项目</a:t>
            </a:r>
          </a:p>
        </p:txBody>
      </p:sp>
      <p:sp>
        <p:nvSpPr>
          <p:cNvPr id="25" name="矩形: 圆角 24"/>
          <p:cNvSpPr/>
          <p:nvPr/>
        </p:nvSpPr>
        <p:spPr>
          <a:xfrm>
            <a:off x="2196029" y="4991959"/>
            <a:ext cx="6499238" cy="678989"/>
          </a:xfrm>
          <a:prstGeom prst="roundRect">
            <a:avLst/>
          </a:prstGeom>
          <a:ln w="19050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2922" tIns="172922" rIns="172922" bIns="172922" numCol="1" spcCol="1270" anchor="ctr" anchorCtr="0">
            <a:noAutofit/>
          </a:bodyPr>
          <a:lstStyle/>
          <a:p>
            <a:pPr lvl="0" defTabSz="1689100">
              <a:spcBef>
                <a:spcPct val="0"/>
              </a:spcBef>
              <a:spcAft>
                <a:spcPct val="35000"/>
              </a:spcAft>
            </a:pPr>
            <a:r>
              <a:rPr sz="2000" b="1" dirty="0"/>
              <a:t>6月</a:t>
            </a:r>
            <a:r>
              <a:rPr lang="en-US" sz="2000" b="1" dirty="0"/>
              <a:t>13</a:t>
            </a:r>
            <a:r>
              <a:rPr sz="2000" b="1" dirty="0"/>
              <a:t>日（周五）</a:t>
            </a:r>
            <a:r>
              <a:rPr sz="2000" dirty="0"/>
              <a:t>前在系统上完成报名登记和院（系）审核</a:t>
            </a:r>
            <a:endParaRPr lang="zh-CN" altLang="en-US" sz="2000" kern="1200" dirty="0"/>
          </a:p>
        </p:txBody>
      </p:sp>
      <p:sp>
        <p:nvSpPr>
          <p:cNvPr id="26" name="任意多边形: 形状 25"/>
          <p:cNvSpPr/>
          <p:nvPr/>
        </p:nvSpPr>
        <p:spPr>
          <a:xfrm rot="5400000">
            <a:off x="7340158" y="4532747"/>
            <a:ext cx="317798" cy="397144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9429" rIns="101848" bIns="79429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1400" kern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55575" y="843910"/>
            <a:ext cx="8928267" cy="220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实践团长点击项目申报，用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Jaccount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登录，完成社会实践项目立项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审批环节：指导老师审批-&gt;学院审批-&gt;校团委审批-&gt;填报资料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学院审批后，系统自动给每位成员（包括指导老师、团长）发送交我办待办</a:t>
            </a:r>
          </a:p>
          <a:p>
            <a:pPr>
              <a:lnSpc>
                <a:spcPct val="130000"/>
              </a:lnSpc>
            </a:pPr>
            <a:endParaRPr lang="en-US" altLang="zh-CN" sz="2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en-US" altLang="zh-CN" sz="2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标题 2"/>
          <p:cNvSpPr>
            <a:spLocks noGrp="1"/>
          </p:cNvSpPr>
          <p:nvPr>
            <p:ph type="title" idx="4294967295"/>
          </p:nvPr>
        </p:nvSpPr>
        <p:spPr>
          <a:xfrm>
            <a:off x="0" y="367660"/>
            <a:ext cx="3868615" cy="476250"/>
          </a:xfrm>
          <a:prstGeom prst="rect">
            <a:avLst/>
          </a:prstGeom>
        </p:spPr>
        <p:txBody>
          <a:bodyPr/>
          <a:lstStyle/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实践团长申请立项</a:t>
            </a:r>
          </a:p>
        </p:txBody>
      </p:sp>
      <p:sp>
        <p:nvSpPr>
          <p:cNvPr id="2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AutoShape 6" descr="Scan me!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159" y="2185882"/>
            <a:ext cx="5139690" cy="457898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868930" y="2404110"/>
            <a:ext cx="1012825" cy="159385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868930" y="2610485"/>
            <a:ext cx="1012825" cy="195580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375910" y="2610485"/>
            <a:ext cx="1012825" cy="195580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375910" y="2367915"/>
            <a:ext cx="1012825" cy="195580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901950" y="3233420"/>
            <a:ext cx="1012825" cy="195580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2"/>
          <p:cNvSpPr>
            <a:spLocks noGrp="1"/>
          </p:cNvSpPr>
          <p:nvPr>
            <p:ph type="title" idx="4294967295"/>
          </p:nvPr>
        </p:nvSpPr>
        <p:spPr>
          <a:xfrm>
            <a:off x="0" y="367660"/>
            <a:ext cx="3868615" cy="476250"/>
          </a:xfrm>
          <a:prstGeom prst="rect">
            <a:avLst/>
          </a:prstGeom>
        </p:spPr>
        <p:txBody>
          <a:bodyPr/>
          <a:lstStyle/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实践团长申请立项</a:t>
            </a:r>
          </a:p>
        </p:txBody>
      </p:sp>
      <p:sp>
        <p:nvSpPr>
          <p:cNvPr id="2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AutoShape 6" descr="Scan me!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07975" y="898203"/>
            <a:ext cx="8189473" cy="2538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查看信息</a:t>
            </a:r>
            <a:r>
              <a:rPr lang="zh-CN" alt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信息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修改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登录网址：</a:t>
            </a:r>
            <a:r>
              <a:rPr lang="zh-CN" altLang="en-US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https://sasc.sjtu.edu.cn/ui/，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点击实践查询页面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注意事项：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只可修改项目开始和结束时间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成员查询及项目相关详情，可点击该项目“详情”按钮，进入详情页面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团长可在填报申请有效期内，添加成员 ，可修改成员的部分信息</a:t>
            </a:r>
          </a:p>
        </p:txBody>
      </p:sp>
      <p:pic>
        <p:nvPicPr>
          <p:cNvPr id="4" name="图片 3" descr="C:/Users/happyelements/Desktop/微信图片_20240523112625.jpg微信图片_20240523112625"/>
          <p:cNvPicPr>
            <a:picLocks noChangeAspect="1"/>
          </p:cNvPicPr>
          <p:nvPr/>
        </p:nvPicPr>
        <p:blipFill>
          <a:blip r:embed="rId2"/>
          <a:srcRect l="20" r="20"/>
          <a:stretch>
            <a:fillRect/>
          </a:stretch>
        </p:blipFill>
        <p:spPr>
          <a:xfrm>
            <a:off x="1525270" y="3469757"/>
            <a:ext cx="6201410" cy="2921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525270" y="4154805"/>
            <a:ext cx="760095" cy="210185"/>
          </a:xfrm>
          <a:prstGeom prst="rect">
            <a:avLst/>
          </a:prstGeom>
          <a:noFill/>
          <a:ln w="508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 6"/>
          <p:cNvSpPr/>
          <p:nvPr/>
        </p:nvSpPr>
        <p:spPr>
          <a:xfrm>
            <a:off x="6913245" y="4364990"/>
            <a:ext cx="415290" cy="210185"/>
          </a:xfrm>
          <a:prstGeom prst="rect">
            <a:avLst/>
          </a:prstGeom>
          <a:noFill/>
          <a:ln w="508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2"/>
          <p:cNvSpPr>
            <a:spLocks noGrp="1"/>
          </p:cNvSpPr>
          <p:nvPr>
            <p:ph type="title" idx="4294967295"/>
          </p:nvPr>
        </p:nvSpPr>
        <p:spPr>
          <a:xfrm>
            <a:off x="0" y="367660"/>
            <a:ext cx="3868615" cy="476250"/>
          </a:xfrm>
          <a:prstGeom prst="rect">
            <a:avLst/>
          </a:prstGeom>
        </p:spPr>
        <p:txBody>
          <a:bodyPr/>
          <a:lstStyle/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实践团长申请立项</a:t>
            </a:r>
          </a:p>
        </p:txBody>
      </p:sp>
      <p:sp>
        <p:nvSpPr>
          <p:cNvPr id="2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AutoShape 6" descr="Scan me!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07975" y="1629560"/>
            <a:ext cx="8189473" cy="3748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查看信息</a:t>
            </a:r>
            <a:r>
              <a:rPr lang="zh-CN" alt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错误修改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请勿重复填写表单</a:t>
            </a:r>
            <a:endParaRPr lang="en-US" altLang="zh-CN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填写错误请联系院系审核人，退回表单进行修改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院（系）审核后，再需修改除实践时间以外的信息，则需联系院（系）审核负责人进行修改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项目立项表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zh-CN" altLang="en-US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成员信息表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均须填写完毕后立项工作才算完成，否则立项中止。</a:t>
            </a:r>
            <a:endParaRPr lang="zh-CN" altLang="en-US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2"/>
          <p:cNvSpPr>
            <a:spLocks noGrp="1"/>
          </p:cNvSpPr>
          <p:nvPr>
            <p:ph type="title" idx="4294967295"/>
          </p:nvPr>
        </p:nvSpPr>
        <p:spPr>
          <a:xfrm>
            <a:off x="0" y="355948"/>
            <a:ext cx="3868615" cy="386167"/>
          </a:xfrm>
          <a:prstGeom prst="rect">
            <a:avLst/>
          </a:prstGeom>
        </p:spPr>
        <p:txBody>
          <a:bodyPr/>
          <a:lstStyle/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实践团成员信息填写</a:t>
            </a:r>
          </a:p>
        </p:txBody>
      </p:sp>
      <p:sp>
        <p:nvSpPr>
          <p:cNvPr id="11" name="矩形 10"/>
          <p:cNvSpPr/>
          <p:nvPr/>
        </p:nvSpPr>
        <p:spPr>
          <a:xfrm>
            <a:off x="438072" y="937575"/>
            <a:ext cx="7992249" cy="5908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实践团成员、指导教师个人信息填写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申请入口：交我办发送待办，接收到待办后填报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材料提交：成员填报后，系统会在项目结束后自动发送待办给到每位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   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团员，由成员填写心得和上传资料，团长除提交个人材料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   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外，还需提交团队材料。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注意事项：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实践团团长也需要在成员信息中填写个人资料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u="sng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参与不同的实践项目，需填写不同实践团待办表单。即参加一个实践团，填写一次表单。</a:t>
            </a:r>
            <a:endParaRPr lang="en-US" altLang="zh-CN" sz="20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成员信息用于购买保险、购置衣服、成绩评定，请务必重视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3486" y="862110"/>
            <a:ext cx="8697027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附：暑期实践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恤尺码对应表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2"/>
          <p:cNvSpPr txBox="1"/>
          <p:nvPr/>
        </p:nvSpPr>
        <p:spPr>
          <a:xfrm>
            <a:off x="0" y="355948"/>
            <a:ext cx="3868615" cy="386167"/>
          </a:xfrm>
          <a:prstGeom prst="rect">
            <a:avLst/>
          </a:prstGeom>
        </p:spPr>
        <p:txBody>
          <a:bodyPr/>
          <a:lstStyle>
            <a:lvl1pPr algn="ctr" defTabSz="914400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3429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6858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0287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371600" algn="ctr" defTabSz="914400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实践团成员信息填写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0623"/>
            <a:ext cx="9144000" cy="343675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/>
          <p:nvPr/>
        </p:nvSpPr>
        <p:spPr>
          <a:xfrm>
            <a:off x="948544" y="883862"/>
            <a:ext cx="7835411" cy="4498056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accent1"/>
                </a:solidFill>
                <a:effectLst>
                  <a:glow rad="25400">
                    <a:srgbClr val="BFE2F3"/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时间安排：5月</a:t>
            </a:r>
            <a:r>
              <a:rPr lang="en-US" altLang="zh-CN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日起开放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线上立项、填写成员信息</a:t>
            </a:r>
            <a:br>
              <a:rPr lang="zh-CN" altLang="en-US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lang="en-US" altLang="zh-CN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6月</a:t>
            </a:r>
            <a:r>
              <a:rPr lang="en-US" altLang="zh-CN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日前完成院系审核</a:t>
            </a:r>
            <a:br>
              <a:rPr lang="zh-CN" altLang="en-US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问题反馈：发邮件至</a:t>
            </a:r>
            <a:r>
              <a:rPr lang="en-US" altLang="zh-CN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sjtu_practice@163.com               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 b="1" dirty="0">
                <a:ln w="0"/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endParaRPr lang="zh-CN" altLang="en-US" sz="2800" b="1" dirty="0">
              <a:ln w="0"/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3890682"/>
            <a:ext cx="9144000" cy="192342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4000">
                <a:latin typeface="微软雅黑" panose="020B0503020204020204" pitchFamily="34" charset="-122"/>
                <a:ea typeface="微软雅黑" panose="020B0503020204020204" pitchFamily="34" charset="-122"/>
              </a:rPr>
              <a:t>2025</a:t>
            </a:r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暑期社会实践线上报名系统</a:t>
            </a:r>
            <a:b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使用手册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3fa19f0c-d6cb-426f-b49d-1e9b40e76c89"/>
  <p:tag name="COMMONDATA" val="eyJoZGlkIjoiY2E3OWMwM2I5Y2I5MTU1N2Q5MWMxMWM4MjRmZGZjYmYifQ=="/>
</p:tagLst>
</file>

<file path=ppt/theme/theme1.xml><?xml version="1.0" encoding="utf-8"?>
<a:theme xmlns:a="http://schemas.openxmlformats.org/drawingml/2006/main" name="2016-VI主题">
  <a:themeElements>
    <a:clrScheme name="VI统一色">
      <a:dk1>
        <a:srgbClr val="000000"/>
      </a:dk1>
      <a:lt1>
        <a:srgbClr val="FFFFFF"/>
      </a:lt1>
      <a:dk2>
        <a:srgbClr val="BD9F68"/>
      </a:dk2>
      <a:lt2>
        <a:srgbClr val="B5B5B6"/>
      </a:lt2>
      <a:accent1>
        <a:srgbClr val="C8161E"/>
      </a:accent1>
      <a:accent2>
        <a:srgbClr val="F08300"/>
      </a:accent2>
      <a:accent3>
        <a:srgbClr val="FDD000"/>
      </a:accent3>
      <a:accent4>
        <a:srgbClr val="338D27"/>
      </a:accent4>
      <a:accent5>
        <a:srgbClr val="0086D1"/>
      </a:accent5>
      <a:accent6>
        <a:srgbClr val="004098"/>
      </a:accent6>
      <a:hlink>
        <a:srgbClr val="B5B5B6"/>
      </a:hlink>
      <a:folHlink>
        <a:srgbClr val="BD9F68"/>
      </a:folHlink>
    </a:clrScheme>
    <a:fontScheme name="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8_自定义设计方案">
  <a:themeElements>
    <a:clrScheme name="自定义 5">
      <a:dk1>
        <a:srgbClr val="A80000"/>
      </a:dk1>
      <a:lt1>
        <a:srgbClr val="FFFFFF"/>
      </a:lt1>
      <a:dk2>
        <a:srgbClr val="000000"/>
      </a:dk2>
      <a:lt2>
        <a:srgbClr val="E7E6E6"/>
      </a:lt2>
      <a:accent1>
        <a:srgbClr val="1B1C21"/>
      </a:accent1>
      <a:accent2>
        <a:srgbClr val="44546A"/>
      </a:accent2>
      <a:accent3>
        <a:srgbClr val="1F4D78"/>
      </a:accent3>
      <a:accent4>
        <a:srgbClr val="A80000"/>
      </a:accent4>
      <a:accent5>
        <a:srgbClr val="FFC000"/>
      </a:accent5>
      <a:accent6>
        <a:srgbClr val="A5A5A5"/>
      </a:accent6>
      <a:hlink>
        <a:srgbClr val="196E7D"/>
      </a:hlink>
      <a:folHlink>
        <a:srgbClr val="960F14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光面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19050" cmpd="sng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9_自定义设计方案">
  <a:themeElements>
    <a:clrScheme name="自定义 5">
      <a:dk1>
        <a:srgbClr val="A80000"/>
      </a:dk1>
      <a:lt1>
        <a:srgbClr val="FFFFFF"/>
      </a:lt1>
      <a:dk2>
        <a:srgbClr val="000000"/>
      </a:dk2>
      <a:lt2>
        <a:srgbClr val="E7E6E6"/>
      </a:lt2>
      <a:accent1>
        <a:srgbClr val="1B1C21"/>
      </a:accent1>
      <a:accent2>
        <a:srgbClr val="44546A"/>
      </a:accent2>
      <a:accent3>
        <a:srgbClr val="1F4D78"/>
      </a:accent3>
      <a:accent4>
        <a:srgbClr val="A80000"/>
      </a:accent4>
      <a:accent5>
        <a:srgbClr val="FFC000"/>
      </a:accent5>
      <a:accent6>
        <a:srgbClr val="A5A5A5"/>
      </a:accent6>
      <a:hlink>
        <a:srgbClr val="196E7D"/>
      </a:hlink>
      <a:folHlink>
        <a:srgbClr val="960F14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光面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19050" cmpd="sng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自定义设计方案">
  <a:themeElements>
    <a:clrScheme name="自定义 5">
      <a:dk1>
        <a:srgbClr val="A80000"/>
      </a:dk1>
      <a:lt1>
        <a:srgbClr val="FFFFFF"/>
      </a:lt1>
      <a:dk2>
        <a:srgbClr val="000000"/>
      </a:dk2>
      <a:lt2>
        <a:srgbClr val="E7E6E6"/>
      </a:lt2>
      <a:accent1>
        <a:srgbClr val="1B1C21"/>
      </a:accent1>
      <a:accent2>
        <a:srgbClr val="44546A"/>
      </a:accent2>
      <a:accent3>
        <a:srgbClr val="1F4D78"/>
      </a:accent3>
      <a:accent4>
        <a:srgbClr val="A80000"/>
      </a:accent4>
      <a:accent5>
        <a:srgbClr val="FFC000"/>
      </a:accent5>
      <a:accent6>
        <a:srgbClr val="A5A5A5"/>
      </a:accent6>
      <a:hlink>
        <a:srgbClr val="196E7D"/>
      </a:hlink>
      <a:folHlink>
        <a:srgbClr val="960F14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光面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19050" cmpd="sng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自定义设计方案">
  <a:themeElements>
    <a:clrScheme name="自定义 5">
      <a:dk1>
        <a:srgbClr val="A80000"/>
      </a:dk1>
      <a:lt1>
        <a:srgbClr val="FFFFFF"/>
      </a:lt1>
      <a:dk2>
        <a:srgbClr val="000000"/>
      </a:dk2>
      <a:lt2>
        <a:srgbClr val="E7E6E6"/>
      </a:lt2>
      <a:accent1>
        <a:srgbClr val="1B1C21"/>
      </a:accent1>
      <a:accent2>
        <a:srgbClr val="44546A"/>
      </a:accent2>
      <a:accent3>
        <a:srgbClr val="1F4D78"/>
      </a:accent3>
      <a:accent4>
        <a:srgbClr val="A80000"/>
      </a:accent4>
      <a:accent5>
        <a:srgbClr val="FFC000"/>
      </a:accent5>
      <a:accent6>
        <a:srgbClr val="A5A5A5"/>
      </a:accent6>
      <a:hlink>
        <a:srgbClr val="196E7D"/>
      </a:hlink>
      <a:folHlink>
        <a:srgbClr val="960F14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光面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19050" cmpd="sng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2016-VI主题</Template>
  <TotalTime>1</TotalTime>
  <Words>539</Words>
  <Application>Microsoft Office PowerPoint</Application>
  <PresentationFormat>全屏显示(4:3)</PresentationFormat>
  <Paragraphs>57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等线</vt:lpstr>
      <vt:lpstr>等线 Light</vt:lpstr>
      <vt:lpstr>微软雅黑</vt:lpstr>
      <vt:lpstr>Arial</vt:lpstr>
      <vt:lpstr>Calibri</vt:lpstr>
      <vt:lpstr>Segoe UI</vt:lpstr>
      <vt:lpstr>Times New Roman</vt:lpstr>
      <vt:lpstr>2016-VI主题</vt:lpstr>
      <vt:lpstr>自定义设计方案</vt:lpstr>
      <vt:lpstr>8_自定义设计方案</vt:lpstr>
      <vt:lpstr>9_自定义设计方案</vt:lpstr>
      <vt:lpstr>1_自定义设计方案</vt:lpstr>
      <vt:lpstr>2_自定义设计方案</vt:lpstr>
      <vt:lpstr>2025年暑期社会实践线上报名系统 使用手册</vt:lpstr>
      <vt:lpstr>PowerPoint 演示文稿</vt:lpstr>
      <vt:lpstr>PowerPoint 演示文稿</vt:lpstr>
      <vt:lpstr>PowerPoint 演示文稿</vt:lpstr>
      <vt:lpstr>总体流程</vt:lpstr>
      <vt:lpstr>实践团长申请立项</vt:lpstr>
      <vt:lpstr>实践团长申请立项</vt:lpstr>
      <vt:lpstr>实践团长申请立项</vt:lpstr>
      <vt:lpstr>实践团成员信息填写</vt:lpstr>
      <vt:lpstr>PowerPoint 演示文稿</vt:lpstr>
      <vt:lpstr>PowerPoint 演示文稿</vt:lpstr>
      <vt:lpstr>2025年暑期社会实践线上报名系统 使用手册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zbl</cp:lastModifiedBy>
  <cp:revision>432</cp:revision>
  <dcterms:created xsi:type="dcterms:W3CDTF">2016-01-21T16:32:00Z</dcterms:created>
  <dcterms:modified xsi:type="dcterms:W3CDTF">2025-05-22T00:51:53Z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DEA2CC815F774C69A6F2DF14FA0B5326_13</vt:lpwstr>
  </property>
  <property fmtid="{D5CDD505-2E9C-101B-9397-08002B2CF9AE}" pid="3" name="KSOProductBuildVer">
    <vt:lpwstr>2052-12.1.0.16704</vt:lpwstr>
  </property>
</Properties>
</file>